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8958" r:id="rId3"/>
    <p:sldId id="8959" r:id="rId4"/>
    <p:sldId id="8960" r:id="rId5"/>
    <p:sldId id="567" r:id="rId6"/>
    <p:sldId id="9135" r:id="rId8"/>
    <p:sldId id="9136" r:id="rId9"/>
    <p:sldId id="9140" r:id="rId10"/>
    <p:sldId id="9142" r:id="rId11"/>
    <p:sldId id="9143" r:id="rId12"/>
    <p:sldId id="9144" r:id="rId13"/>
    <p:sldId id="9145" r:id="rId14"/>
    <p:sldId id="9146" r:id="rId15"/>
    <p:sldId id="9147" r:id="rId16"/>
    <p:sldId id="9148" r:id="rId17"/>
    <p:sldId id="9149" r:id="rId18"/>
    <p:sldId id="9150" r:id="rId19"/>
    <p:sldId id="9151" r:id="rId20"/>
    <p:sldId id="9152" r:id="rId21"/>
    <p:sldId id="9153" r:id="rId22"/>
    <p:sldId id="8942" r:id="rId23"/>
    <p:sldId id="9124" r:id="rId24"/>
    <p:sldId id="9154" r:id="rId25"/>
    <p:sldId id="9155" r:id="rId26"/>
    <p:sldId id="9156" r:id="rId27"/>
    <p:sldId id="9162" r:id="rId28"/>
    <p:sldId id="8962" r:id="rId29"/>
    <p:sldId id="8968" r:id="rId30"/>
    <p:sldId id="9163" r:id="rId31"/>
    <p:sldId id="500" r:id="rId32"/>
    <p:sldId id="568" r:id="rId33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6" userDrawn="1">
          <p15:clr>
            <a:srgbClr val="A4A3A4"/>
          </p15:clr>
        </p15:guide>
        <p15:guide id="2" pos="784" userDrawn="1">
          <p15:clr>
            <a:srgbClr val="A4A3A4"/>
          </p15:clr>
        </p15:guide>
        <p15:guide id="3" pos="9596" userDrawn="1">
          <p15:clr>
            <a:srgbClr val="A4A3A4"/>
          </p15:clr>
        </p15:guide>
        <p15:guide id="4" orient="horz" pos="4876" userDrawn="1">
          <p15:clr>
            <a:srgbClr val="A4A3A4"/>
          </p15:clr>
        </p15:guide>
        <p15:guide id="5" orient="horz" pos="1376" userDrawn="1">
          <p15:clr>
            <a:srgbClr val="A4A3A4"/>
          </p15:clr>
        </p15:guide>
        <p15:guide id="6" orient="horz" pos="288" userDrawn="1">
          <p15:clr>
            <a:srgbClr val="A4A3A4"/>
          </p15:clr>
        </p15:guide>
        <p15:guide id="7" orient="horz" pos="5480" userDrawn="1">
          <p15:clr>
            <a:srgbClr val="A4A3A4"/>
          </p15:clr>
        </p15:guide>
        <p15:guide id="8" pos="5189" userDrawn="1">
          <p15:clr>
            <a:srgbClr val="A4A3A4"/>
          </p15:clr>
        </p15:guide>
        <p15:guide id="9" orient="horz" pos="2645" userDrawn="1">
          <p15:clr>
            <a:srgbClr val="A4A3A4"/>
          </p15:clr>
        </p15:guide>
        <p15:guide id="11" orient="horz" pos="1872" userDrawn="1">
          <p15:clr>
            <a:srgbClr val="A4A3A4"/>
          </p15:clr>
        </p15:guide>
        <p15:guide id="12" orient="horz" pos="2871" userDrawn="1">
          <p15:clr>
            <a:srgbClr val="A4A3A4"/>
          </p15:clr>
        </p15:guide>
        <p15:guide id="13" orient="horz" pos="3706" userDrawn="1">
          <p15:clr>
            <a:srgbClr val="A4A3A4"/>
          </p15:clr>
        </p15:guide>
        <p15:guide id="14" orient="horz" pos="922" userDrawn="1">
          <p15:clr>
            <a:srgbClr val="A4A3A4"/>
          </p15:clr>
        </p15:guide>
        <p15:guide id="15" orient="horz" pos="4128" userDrawn="1">
          <p15:clr>
            <a:srgbClr val="A4A3A4"/>
          </p15:clr>
        </p15:guide>
        <p15:guide id="16" orient="horz" pos="0" userDrawn="1">
          <p15:clr>
            <a:srgbClr val="A4A3A4"/>
          </p15:clr>
        </p15:guide>
        <p15:guide id="17" orient="horz" pos="2970" userDrawn="1">
          <p15:clr>
            <a:srgbClr val="A4A3A4"/>
          </p15:clr>
        </p15:guide>
        <p15:guide id="18" pos="573" userDrawn="1">
          <p15:clr>
            <a:srgbClr val="A4A3A4"/>
          </p15:clr>
        </p15:guide>
        <p15:guide id="19" pos="7226" userDrawn="1">
          <p15:clr>
            <a:srgbClr val="A4A3A4"/>
          </p15:clr>
        </p15:guide>
        <p15:guide id="20" pos="38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3E34"/>
    <a:srgbClr val="EEE9D9"/>
    <a:srgbClr val="D51523"/>
    <a:srgbClr val="E80013"/>
    <a:srgbClr val="ED0012"/>
    <a:srgbClr val="46CEAE"/>
    <a:srgbClr val="202A36"/>
    <a:srgbClr val="0E96C6"/>
    <a:srgbClr val="57C6CF"/>
    <a:srgbClr val="568D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76" autoAdjust="0"/>
    <p:restoredTop sz="86034" autoAdjust="0"/>
  </p:normalViewPr>
  <p:slideViewPr>
    <p:cSldViewPr snapToGrid="0" showGuides="1">
      <p:cViewPr>
        <p:scale>
          <a:sx n="64" d="100"/>
          <a:sy n="64" d="100"/>
        </p:scale>
        <p:origin x="-750" y="-72"/>
      </p:cViewPr>
      <p:guideLst>
        <p:guide orient="horz" pos="3706"/>
        <p:guide pos="784"/>
        <p:guide pos="9596"/>
        <p:guide orient="horz" pos="4876"/>
        <p:guide orient="horz" pos="1376"/>
        <p:guide orient="horz" pos="288"/>
        <p:guide orient="horz" pos="5480"/>
        <p:guide pos="5189"/>
        <p:guide orient="horz" pos="2645"/>
        <p:guide orient="horz" pos="1872"/>
        <p:guide orient="horz" pos="2871"/>
        <p:guide orient="horz" pos="3706"/>
        <p:guide orient="horz" pos="922"/>
        <p:guide orient="horz" pos="4128"/>
        <p:guide orient="horz"/>
        <p:guide orient="horz" pos="2970"/>
        <p:guide pos="573"/>
        <p:guide pos="7226"/>
        <p:guide pos="38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95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A699EB-6B6F-4303-84E5-698CBBF28A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34FBC-93DC-4C9C-8556-5D57C2B731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7" Type="http://schemas.microsoft.com/office/2007/relationships/media" Target="../media/media1.mp3"/><Relationship Id="rId6" Type="http://schemas.openxmlformats.org/officeDocument/2006/relationships/audio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8.png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9" Type="http://schemas.openxmlformats.org/officeDocument/2006/relationships/tags" Target="../tags/tag13.xml"/><Relationship Id="rId18" Type="http://schemas.openxmlformats.org/officeDocument/2006/relationships/tags" Target="../tags/tag12.xml"/><Relationship Id="rId17" Type="http://schemas.openxmlformats.org/officeDocument/2006/relationships/tags" Target="../tags/tag11.xml"/><Relationship Id="rId16" Type="http://schemas.openxmlformats.org/officeDocument/2006/relationships/image" Target="../media/image11.png"/><Relationship Id="rId15" Type="http://schemas.openxmlformats.org/officeDocument/2006/relationships/tags" Target="../tags/tag10.xml"/><Relationship Id="rId14" Type="http://schemas.openxmlformats.org/officeDocument/2006/relationships/image" Target="../media/image10.png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../media/image12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0" Type="http://schemas.openxmlformats.org/officeDocument/2006/relationships/tags" Target="../tags/tag2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r="1578"/>
          <a:stretch>
            <a:fillRect/>
          </a:stretch>
        </p:blipFill>
        <p:spPr>
          <a:xfrm>
            <a:off x="2009218" y="923925"/>
            <a:ext cx="2656877" cy="5176962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256577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842328" y="869325"/>
            <a:ext cx="615553" cy="511935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大学生劳动教育（附微课视频）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537210" y="611505"/>
            <a:ext cx="11338560" cy="5634990"/>
          </a:xfrm>
          <a:prstGeom prst="rect">
            <a:avLst/>
          </a:prstGeom>
          <a:solidFill>
            <a:srgbClr val="FBF2E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3" descr="卡通人物&#10;&#10;描述已自动生成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" t="20962" r="16150" b="11338"/>
          <a:stretch>
            <a:fillRect/>
          </a:stretch>
        </p:blipFill>
        <p:spPr>
          <a:xfrm flipH="1">
            <a:off x="-145458" y="1777214"/>
            <a:ext cx="5714700" cy="4775034"/>
          </a:xfrm>
          <a:prstGeom prst="rect">
            <a:avLst/>
          </a:prstGeom>
        </p:spPr>
      </p:pic>
      <p:pic>
        <p:nvPicPr>
          <p:cNvPr id="15" name="图片 14" descr="图片包含 游戏机, 钟表&#10;&#10;描述已自动生成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>
            <a:fillRect/>
          </a:stretch>
        </p:blipFill>
        <p:spPr>
          <a:xfrm>
            <a:off x="3126781" y="146749"/>
            <a:ext cx="6126692" cy="2697290"/>
          </a:xfrm>
          <a:prstGeom prst="rect">
            <a:avLst/>
          </a:prstGeom>
        </p:spPr>
      </p:pic>
      <p:pic>
        <p:nvPicPr>
          <p:cNvPr id="21" name="悠扬婉转充满希望的钢琴节奏背景乐_1分38秒">
            <a:hlinkClick r:id="" action="ppaction://media"/>
          </p:cNvPr>
          <p:cNvPicPr>
            <a:picLocks noChangeAspect="1"/>
          </p:cNvPicPr>
          <p:nvPr userDrawn="1">
            <a:audioFile r:link="rId6"/>
            <p:extLst>
              <p:ext uri="{DAA4B4D4-6D71-4841-9C94-3DE7FCFB9230}">
                <p14:media xmlns:p14="http://schemas.microsoft.com/office/powerpoint/2010/main" r:embed="rId7">
                  <p14:fade in="5000.000000" out="5000.000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93115" y="-80138"/>
            <a:ext cx="487363" cy="487363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>
            <a:fillRect/>
          </a:stretch>
        </p:blipFill>
        <p:spPr>
          <a:xfrm>
            <a:off x="4944151" y="146749"/>
            <a:ext cx="6126692" cy="2697290"/>
          </a:xfrm>
          <a:prstGeom prst="rect">
            <a:avLst/>
          </a:prstGeom>
        </p:spPr>
      </p:pic>
      <p:sp>
        <p:nvSpPr>
          <p:cNvPr id="16" name="TextBox 6"/>
          <p:cNvSpPr txBox="1"/>
          <p:nvPr userDrawn="1"/>
        </p:nvSpPr>
        <p:spPr>
          <a:xfrm>
            <a:off x="3856688" y="971518"/>
            <a:ext cx="6236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-300" dirty="0" smtClean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劳动</a:t>
            </a:r>
            <a:r>
              <a:rPr lang="zh-CN" altLang="en-US" sz="4800" spc="-300" dirty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教育</a:t>
            </a:r>
            <a:endParaRPr lang="zh-CN" altLang="en-US" sz="4800" spc="-300" dirty="0">
              <a:solidFill>
                <a:srgbClr val="FBF2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>
            <a:fillRect/>
          </a:stretch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6" name="矩形: 圆角 5"/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摘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>
            <a:fillRect/>
          </a:stretch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22" name="矩形: 圆角 21"/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B12916-0A19-458E-B4F7-782BB6875D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397D1-B2D8-4B45-B9BD-7AC9F98BC2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2"/>
            </p:custDataLst>
          </p:nvPr>
        </p:nvSpPr>
        <p:spPr>
          <a:xfrm flipH="1">
            <a:off x="10742930" y="0"/>
            <a:ext cx="1506220" cy="68580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 flipH="1">
            <a:off x="0" y="0"/>
            <a:ext cx="1506220" cy="68580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52578" r="8153" b="16221"/>
          <a:stretch>
            <a:fillRect/>
          </a:stretch>
        </p:blipFill>
        <p:spPr>
          <a:xfrm rot="16200000">
            <a:off x="8063865" y="2663190"/>
            <a:ext cx="6858000" cy="153289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" t="57064" r="2445" b="7999"/>
          <a:stretch>
            <a:fillRect/>
          </a:stretch>
        </p:blipFill>
        <p:spPr>
          <a:xfrm rot="5400000">
            <a:off x="-2519680" y="2520315"/>
            <a:ext cx="6546850" cy="1506855"/>
          </a:xfrm>
          <a:prstGeom prst="rect">
            <a:avLst/>
          </a:prstGeom>
        </p:spPr>
      </p:pic>
      <p:pic>
        <p:nvPicPr>
          <p:cNvPr id="11" name="图片 10" descr="背景图案&#10;&#10;中度可信度描述已自动生成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2"/>
          <a:stretch>
            <a:fillRect/>
          </a:stretch>
        </p:blipFill>
        <p:spPr>
          <a:xfrm rot="5400000">
            <a:off x="10835102" y="139401"/>
            <a:ext cx="1343598" cy="1064796"/>
          </a:xfrm>
          <a:custGeom>
            <a:avLst/>
            <a:gdLst>
              <a:gd name="connsiteX0" fmla="*/ 0 w 1343598"/>
              <a:gd name="connsiteY0" fmla="*/ 1064796 h 1064796"/>
              <a:gd name="connsiteX1" fmla="*/ 0 w 1343598"/>
              <a:gd name="connsiteY1" fmla="*/ 0 h 1064796"/>
              <a:gd name="connsiteX2" fmla="*/ 1343598 w 1343598"/>
              <a:gd name="connsiteY2" fmla="*/ 0 h 1064796"/>
              <a:gd name="connsiteX3" fmla="*/ 1343598 w 1343598"/>
              <a:gd name="connsiteY3" fmla="*/ 1064796 h 106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3598" h="1064796">
                <a:moveTo>
                  <a:pt x="0" y="1064796"/>
                </a:moveTo>
                <a:lnTo>
                  <a:pt x="0" y="0"/>
                </a:lnTo>
                <a:lnTo>
                  <a:pt x="1343598" y="0"/>
                </a:lnTo>
                <a:lnTo>
                  <a:pt x="1343598" y="1064796"/>
                </a:lnTo>
                <a:close/>
              </a:path>
            </a:pathLst>
          </a:custGeom>
        </p:spPr>
      </p:pic>
      <p:pic>
        <p:nvPicPr>
          <p:cNvPr id="14" name="图片 13" descr="桌子上放着许多花&#10;&#10;中度可信度描述已自动生成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5"/>
          <a:stretch>
            <a:fillRect/>
          </a:stretch>
        </p:blipFill>
        <p:spPr>
          <a:xfrm rot="5400000">
            <a:off x="10092055" y="-44450"/>
            <a:ext cx="1697355" cy="1831975"/>
          </a:xfrm>
          <a:custGeom>
            <a:avLst/>
            <a:gdLst>
              <a:gd name="connsiteX0" fmla="*/ 0 w 1720041"/>
              <a:gd name="connsiteY0" fmla="*/ 1832020 h 1832020"/>
              <a:gd name="connsiteX1" fmla="*/ 0 w 1720041"/>
              <a:gd name="connsiteY1" fmla="*/ 0 h 1832020"/>
              <a:gd name="connsiteX2" fmla="*/ 1720041 w 1720041"/>
              <a:gd name="connsiteY2" fmla="*/ 0 h 1832020"/>
              <a:gd name="connsiteX3" fmla="*/ 1720041 w 1720041"/>
              <a:gd name="connsiteY3" fmla="*/ 1832020 h 183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0041" h="1832020">
                <a:moveTo>
                  <a:pt x="0" y="1832020"/>
                </a:moveTo>
                <a:lnTo>
                  <a:pt x="0" y="0"/>
                </a:lnTo>
                <a:lnTo>
                  <a:pt x="1720041" y="0"/>
                </a:lnTo>
                <a:lnTo>
                  <a:pt x="1720041" y="1832020"/>
                </a:lnTo>
                <a:close/>
              </a:path>
            </a:pathLst>
          </a:custGeom>
        </p:spPr>
      </p:pic>
      <p:sp>
        <p:nvSpPr>
          <p:cNvPr id="10" name="标题 9"/>
          <p:cNvSpPr txBox="1">
            <a:spLocks noGrp="1"/>
          </p:cNvSpPr>
          <p:nvPr>
            <p:ph type="title" idx="4" hasCustomPrompt="1"/>
            <p:custDataLst>
              <p:tags r:id="rId11"/>
            </p:custDataLst>
          </p:nvPr>
        </p:nvSpPr>
        <p:spPr>
          <a:xfrm>
            <a:off x="3739515" y="3666490"/>
            <a:ext cx="4823460" cy="2073910"/>
          </a:xfrm>
          <a:prstGeom prst="rect">
            <a:avLst/>
          </a:prstGeom>
          <a:noFill/>
        </p:spPr>
        <p:txBody>
          <a:bodyPr wrap="square">
            <a:normAutofit/>
          </a:bodyPr>
          <a:lstStyle>
            <a:lvl1pPr marL="0" marR="0" algn="ctr" defTabSz="914400" rtl="0" eaLnBrk="1" fontAlgn="ctr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5400" b="1" i="0" u="none" strike="noStrike" kern="1200" cap="none" spc="0" normalizeH="0" baseline="0" noProof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defRPr>
            </a:lvl1pPr>
          </a:lstStyle>
          <a:p>
            <a:pPr lvl="0" algn="ctr" fontAlgn="ctr">
              <a:lnSpc>
                <a:spcPct val="100000"/>
              </a:lnSpc>
            </a:pPr>
            <a:r>
              <a:rPr>
                <a:sym typeface="+mn-ea"/>
              </a:rPr>
              <a:t>单击编辑标题</a:t>
            </a:r>
            <a:endParaRPr>
              <a:sym typeface="+mn-ea"/>
            </a:endParaRPr>
          </a:p>
        </p:txBody>
      </p:sp>
      <p:sp>
        <p:nvSpPr>
          <p:cNvPr id="9" name="文本占位符 8"/>
          <p:cNvSpPr txBox="1">
            <a:spLocks noGrp="1"/>
          </p:cNvSpPr>
          <p:nvPr>
            <p:ph type="body" idx="3" hasCustomPrompt="1"/>
            <p:custDataLst>
              <p:tags r:id="rId12"/>
            </p:custDataLst>
          </p:nvPr>
        </p:nvSpPr>
        <p:spPr>
          <a:xfrm>
            <a:off x="3740785" y="1182370"/>
            <a:ext cx="4820920" cy="248793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10000" b="1" i="0" u="none" strike="noStrike" kern="1200" cap="none" spc="0" normalizeH="0" baseline="0" noProof="1">
                <a:solidFill>
                  <a:schemeClr val="accent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  <a:sym typeface="+mn-ea"/>
              </a:defRPr>
            </a:lvl1pPr>
          </a:lstStyle>
          <a:p>
            <a:pPr lvl="0" algn="ctr">
              <a:buClrTx/>
              <a:buSzTx/>
              <a:buFontTx/>
            </a:pPr>
            <a:r>
              <a:rPr>
                <a:sym typeface="+mn-ea"/>
              </a:rPr>
              <a:t>节编号</a:t>
            </a:r>
            <a:endParaRPr>
              <a:sym typeface="+mn-ea"/>
            </a:endParaRPr>
          </a:p>
        </p:txBody>
      </p:sp>
      <p:pic>
        <p:nvPicPr>
          <p:cNvPr id="8" name="VCG41N473513072" descr="图片包含 游戏机, 动物, 花, 珊瑚&#10;&#10;描述已自动生成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3850" y="5396865"/>
            <a:ext cx="1442085" cy="1479550"/>
          </a:xfrm>
          <a:prstGeom prst="rect">
            <a:avLst/>
          </a:prstGeom>
        </p:spPr>
      </p:pic>
      <p:pic>
        <p:nvPicPr>
          <p:cNvPr id="7" name="图片 6" descr="图片包含 昆虫, 动物, 游戏机&#10;&#10;描述已自动生成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830" y="3087370"/>
            <a:ext cx="1533525" cy="150177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73" name="图片 72" descr="不同颜色的花&#10;&#10;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69" r="1742" b="65250"/>
          <a:stretch>
            <a:fillRect/>
          </a:stretch>
        </p:blipFill>
        <p:spPr>
          <a:xfrm rot="1631206">
            <a:off x="-511222" y="5991839"/>
            <a:ext cx="3452265" cy="1403056"/>
          </a:xfrm>
          <a:custGeom>
            <a:avLst/>
            <a:gdLst>
              <a:gd name="connsiteX0" fmla="*/ 0 w 3452265"/>
              <a:gd name="connsiteY0" fmla="*/ 0 h 1403056"/>
              <a:gd name="connsiteX1" fmla="*/ 3452265 w 3452265"/>
              <a:gd name="connsiteY1" fmla="*/ 0 h 1403056"/>
              <a:gd name="connsiteX2" fmla="*/ 720663 w 3452265"/>
              <a:gd name="connsiteY2" fmla="*/ 1403056 h 1403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52265" h="1403056">
                <a:moveTo>
                  <a:pt x="0" y="0"/>
                </a:moveTo>
                <a:lnTo>
                  <a:pt x="3452265" y="0"/>
                </a:lnTo>
                <a:lnTo>
                  <a:pt x="720663" y="1403056"/>
                </a:lnTo>
                <a:close/>
              </a:path>
            </a:pathLst>
          </a:custGeom>
        </p:spPr>
      </p:pic>
      <p:sp>
        <p:nvSpPr>
          <p:cNvPr id="10" name="正文"/>
          <p:cNvSpPr txBox="1">
            <a:spLocks noGrp="1"/>
          </p:cNvSpPr>
          <p:nvPr>
            <p:ph idx="3" hasCustomPrompt="1"/>
            <p:custDataLst>
              <p:tags r:id="rId5"/>
            </p:custDataLst>
          </p:nvPr>
        </p:nvSpPr>
        <p:spPr>
          <a:xfrm>
            <a:off x="6400805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单击此处添加文本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第二级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2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第三级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3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第四级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4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第五级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9" name="正文"/>
          <p:cNvSpPr txBox="1">
            <a:spLocks noGrp="1"/>
          </p:cNvSpPr>
          <p:nvPr>
            <p:ph idx="2" hasCustomPrompt="1"/>
            <p:custDataLst>
              <p:tags r:id="rId6"/>
            </p:custDataLst>
          </p:nvPr>
        </p:nvSpPr>
        <p:spPr>
          <a:xfrm>
            <a:off x="608400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单击此处添加文本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第二级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2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第三级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3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第四级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4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第五级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8" name="标题"/>
          <p:cNvSpPr txBox="1">
            <a:spLocks noGrp="1"/>
          </p:cNvSpPr>
          <p:nvPr>
            <p:ph type="title" idx="1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1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363" y="908051"/>
            <a:ext cx="10973276" cy="635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16.png"/><Relationship Id="rId4" Type="http://schemas.openxmlformats.org/officeDocument/2006/relationships/tags" Target="../tags/tag71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15.png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81.xml"/><Relationship Id="rId17" Type="http://schemas.openxmlformats.org/officeDocument/2006/relationships/tags" Target="../tags/tag80.xml"/><Relationship Id="rId16" Type="http://schemas.openxmlformats.org/officeDocument/2006/relationships/image" Target="../media/image24.png"/><Relationship Id="rId15" Type="http://schemas.openxmlformats.org/officeDocument/2006/relationships/tags" Target="../tags/tag79.xml"/><Relationship Id="rId14" Type="http://schemas.openxmlformats.org/officeDocument/2006/relationships/tags" Target="../tags/tag78.xml"/><Relationship Id="rId13" Type="http://schemas.openxmlformats.org/officeDocument/2006/relationships/tags" Target="../tags/tag77.xml"/><Relationship Id="rId12" Type="http://schemas.openxmlformats.org/officeDocument/2006/relationships/tags" Target="../tags/tag76.xml"/><Relationship Id="rId11" Type="http://schemas.openxmlformats.org/officeDocument/2006/relationships/image" Target="../media/image23.jpeg"/><Relationship Id="rId10" Type="http://schemas.openxmlformats.org/officeDocument/2006/relationships/tags" Target="../tags/tag75.xml"/><Relationship Id="rId1" Type="http://schemas.openxmlformats.org/officeDocument/2006/relationships/tags" Target="../tags/tag7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6.png"/><Relationship Id="rId5" Type="http://schemas.openxmlformats.org/officeDocument/2006/relationships/tags" Target="../tags/tag83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15.png"/><Relationship Id="rId2" Type="http://schemas.openxmlformats.org/officeDocument/2006/relationships/tags" Target="../tags/tag82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88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16.png"/><Relationship Id="rId4" Type="http://schemas.openxmlformats.org/officeDocument/2006/relationships/tags" Target="../tags/tag90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15.png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98.xml"/><Relationship Id="rId15" Type="http://schemas.openxmlformats.org/officeDocument/2006/relationships/tags" Target="../tags/tag97.xml"/><Relationship Id="rId14" Type="http://schemas.openxmlformats.org/officeDocument/2006/relationships/tags" Target="../tags/tag96.xml"/><Relationship Id="rId13" Type="http://schemas.openxmlformats.org/officeDocument/2006/relationships/image" Target="../media/image27.jpeg"/><Relationship Id="rId12" Type="http://schemas.openxmlformats.org/officeDocument/2006/relationships/tags" Target="../tags/tag95.xml"/><Relationship Id="rId11" Type="http://schemas.openxmlformats.org/officeDocument/2006/relationships/image" Target="../media/image26.png"/><Relationship Id="rId10" Type="http://schemas.openxmlformats.org/officeDocument/2006/relationships/tags" Target="../tags/tag94.xml"/><Relationship Id="rId1" Type="http://schemas.openxmlformats.org/officeDocument/2006/relationships/tags" Target="../tags/tag8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tags" Target="../tags/tag101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6.png"/><Relationship Id="rId5" Type="http://schemas.openxmlformats.org/officeDocument/2006/relationships/tags" Target="../tags/tag100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15.png"/><Relationship Id="rId2" Type="http://schemas.openxmlformats.org/officeDocument/2006/relationships/tags" Target="../tags/tag99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16.png"/><Relationship Id="rId4" Type="http://schemas.openxmlformats.org/officeDocument/2006/relationships/tags" Target="../tags/tag107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15.png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14.xml"/><Relationship Id="rId13" Type="http://schemas.openxmlformats.org/officeDocument/2006/relationships/tags" Target="../tags/tag113.xml"/><Relationship Id="rId12" Type="http://schemas.openxmlformats.org/officeDocument/2006/relationships/tags" Target="../tags/tag112.xml"/><Relationship Id="rId11" Type="http://schemas.openxmlformats.org/officeDocument/2006/relationships/tags" Target="../tags/tag111.xml"/><Relationship Id="rId10" Type="http://schemas.openxmlformats.org/officeDocument/2006/relationships/image" Target="../media/image29.jpeg"/><Relationship Id="rId1" Type="http://schemas.openxmlformats.org/officeDocument/2006/relationships/tags" Target="../tags/tag10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16.png"/><Relationship Id="rId4" Type="http://schemas.openxmlformats.org/officeDocument/2006/relationships/tags" Target="../tags/tag116.xml"/><Relationship Id="rId3" Type="http://schemas.openxmlformats.org/officeDocument/2006/relationships/image" Target="file:///C:\Users\1V994W2\PycharmProjects\PPT_Background_Generation/pic_temp/0_pic_quater_left_up.png" TargetMode="External"/><Relationship Id="rId20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9" Type="http://schemas.openxmlformats.org/officeDocument/2006/relationships/tags" Target="../tags/tag125.xml"/><Relationship Id="rId18" Type="http://schemas.openxmlformats.org/officeDocument/2006/relationships/image" Target="../media/image33.jpeg"/><Relationship Id="rId17" Type="http://schemas.openxmlformats.org/officeDocument/2006/relationships/tags" Target="../tags/tag124.xml"/><Relationship Id="rId16" Type="http://schemas.openxmlformats.org/officeDocument/2006/relationships/image" Target="../media/image32.png"/><Relationship Id="rId15" Type="http://schemas.openxmlformats.org/officeDocument/2006/relationships/tags" Target="../tags/tag123.xml"/><Relationship Id="rId14" Type="http://schemas.openxmlformats.org/officeDocument/2006/relationships/image" Target="../media/image31.jpeg"/><Relationship Id="rId13" Type="http://schemas.openxmlformats.org/officeDocument/2006/relationships/tags" Target="../tags/tag122.xml"/><Relationship Id="rId12" Type="http://schemas.openxmlformats.org/officeDocument/2006/relationships/tags" Target="../tags/tag121.xml"/><Relationship Id="rId11" Type="http://schemas.openxmlformats.org/officeDocument/2006/relationships/tags" Target="../tags/tag120.xml"/><Relationship Id="rId10" Type="http://schemas.openxmlformats.org/officeDocument/2006/relationships/image" Target="../media/image30.jpeg"/><Relationship Id="rId1" Type="http://schemas.openxmlformats.org/officeDocument/2006/relationships/tags" Target="../tags/tag11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16.png"/><Relationship Id="rId4" Type="http://schemas.openxmlformats.org/officeDocument/2006/relationships/tags" Target="../tags/tag127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15.png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136.xml"/><Relationship Id="rId14" Type="http://schemas.openxmlformats.org/officeDocument/2006/relationships/tags" Target="../tags/tag135.xml"/><Relationship Id="rId13" Type="http://schemas.openxmlformats.org/officeDocument/2006/relationships/tags" Target="../tags/tag134.xml"/><Relationship Id="rId12" Type="http://schemas.openxmlformats.org/officeDocument/2006/relationships/tags" Target="../tags/tag133.xml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tags" Target="../tags/tag12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16.png"/><Relationship Id="rId4" Type="http://schemas.openxmlformats.org/officeDocument/2006/relationships/tags" Target="../tags/tag138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15.png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42.xml"/><Relationship Id="rId1" Type="http://schemas.openxmlformats.org/officeDocument/2006/relationships/tags" Target="../tags/tag13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16.png"/><Relationship Id="rId4" Type="http://schemas.openxmlformats.org/officeDocument/2006/relationships/tags" Target="../tags/tag144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15.png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52.xml"/><Relationship Id="rId13" Type="http://schemas.openxmlformats.org/officeDocument/2006/relationships/tags" Target="../tags/tag151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tags" Target="../tags/tag143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16.png"/><Relationship Id="rId4" Type="http://schemas.openxmlformats.org/officeDocument/2006/relationships/tags" Target="../tags/tag154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15.png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59.xml"/><Relationship Id="rId11" Type="http://schemas.openxmlformats.org/officeDocument/2006/relationships/tags" Target="../tags/tag158.xml"/><Relationship Id="rId10" Type="http://schemas.openxmlformats.org/officeDocument/2006/relationships/image" Target="../media/image34.jpeg"/><Relationship Id="rId1" Type="http://schemas.openxmlformats.org/officeDocument/2006/relationships/tags" Target="../tags/tag15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1.xml"/><Relationship Id="rId1" Type="http://schemas.openxmlformats.org/officeDocument/2006/relationships/tags" Target="../tags/tag160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66.xml"/><Relationship Id="rId8" Type="http://schemas.openxmlformats.org/officeDocument/2006/relationships/tags" Target="../tags/tag165.xml"/><Relationship Id="rId7" Type="http://schemas.openxmlformats.org/officeDocument/2006/relationships/tags" Target="../tags/tag164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16.png"/><Relationship Id="rId4" Type="http://schemas.openxmlformats.org/officeDocument/2006/relationships/tags" Target="../tags/tag163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15.png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68.xml"/><Relationship Id="rId11" Type="http://schemas.openxmlformats.org/officeDocument/2006/relationships/tags" Target="../tags/tag167.xml"/><Relationship Id="rId10" Type="http://schemas.openxmlformats.org/officeDocument/2006/relationships/image" Target="../media/image35.jpeg"/><Relationship Id="rId1" Type="http://schemas.openxmlformats.org/officeDocument/2006/relationships/tags" Target="../tags/tag16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16.png"/><Relationship Id="rId4" Type="http://schemas.openxmlformats.org/officeDocument/2006/relationships/tags" Target="../tags/tag170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15.png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75.xml"/><Relationship Id="rId11" Type="http://schemas.openxmlformats.org/officeDocument/2006/relationships/tags" Target="../tags/tag174.xml"/><Relationship Id="rId10" Type="http://schemas.openxmlformats.org/officeDocument/2006/relationships/image" Target="../media/image36.png"/><Relationship Id="rId1" Type="http://schemas.openxmlformats.org/officeDocument/2006/relationships/tags" Target="../tags/tag169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jpeg"/><Relationship Id="rId8" Type="http://schemas.openxmlformats.org/officeDocument/2006/relationships/tags" Target="../tags/tag179.xml"/><Relationship Id="rId7" Type="http://schemas.openxmlformats.org/officeDocument/2006/relationships/image" Target="../media/image38.jpeg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image" Target="../media/image37.jpeg"/><Relationship Id="rId2" Type="http://schemas.openxmlformats.org/officeDocument/2006/relationships/hyperlink" Target="http://it.wikilib.com/wiki?title=&#38010;&#30789;&#24397;&amp;variant=zh-cn" TargetMode="External"/><Relationship Id="rId10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1.xml"/><Relationship Id="rId1" Type="http://schemas.openxmlformats.org/officeDocument/2006/relationships/tags" Target="../tags/tag180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2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tags" Target="../tags/tag186.xml"/><Relationship Id="rId7" Type="http://schemas.openxmlformats.org/officeDocument/2006/relationships/tags" Target="../tags/tag185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16.png"/><Relationship Id="rId4" Type="http://schemas.openxmlformats.org/officeDocument/2006/relationships/tags" Target="../tags/tag184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15.png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194.xml"/><Relationship Id="rId16" Type="http://schemas.openxmlformats.org/officeDocument/2006/relationships/image" Target="../media/image40.jpeg"/><Relationship Id="rId15" Type="http://schemas.openxmlformats.org/officeDocument/2006/relationships/tags" Target="../tags/tag193.xml"/><Relationship Id="rId14" Type="http://schemas.openxmlformats.org/officeDocument/2006/relationships/tags" Target="../tags/tag192.xml"/><Relationship Id="rId13" Type="http://schemas.openxmlformats.org/officeDocument/2006/relationships/tags" Target="../tags/tag191.xml"/><Relationship Id="rId12" Type="http://schemas.openxmlformats.org/officeDocument/2006/relationships/tags" Target="../tags/tag190.xml"/><Relationship Id="rId11" Type="http://schemas.openxmlformats.org/officeDocument/2006/relationships/tags" Target="../tags/tag189.xml"/><Relationship Id="rId10" Type="http://schemas.openxmlformats.org/officeDocument/2006/relationships/tags" Target="../tags/tag188.xml"/><Relationship Id="rId1" Type="http://schemas.openxmlformats.org/officeDocument/2006/relationships/tags" Target="../tags/tag18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16.png"/><Relationship Id="rId4" Type="http://schemas.openxmlformats.org/officeDocument/2006/relationships/tags" Target="../tags/tag23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15.png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28.xml"/><Relationship Id="rId11" Type="http://schemas.openxmlformats.org/officeDocument/2006/relationships/image" Target="../media/image17.jpeg"/><Relationship Id="rId10" Type="http://schemas.openxmlformats.org/officeDocument/2006/relationships/tags" Target="../tags/tag27.xml"/><Relationship Id="rId1" Type="http://schemas.openxmlformats.org/officeDocument/2006/relationships/tags" Target="../tags/tag2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16.png"/><Relationship Id="rId4" Type="http://schemas.openxmlformats.org/officeDocument/2006/relationships/tags" Target="../tags/tag30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15.png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image" Target="../media/image18.jpeg"/><Relationship Id="rId10" Type="http://schemas.openxmlformats.org/officeDocument/2006/relationships/tags" Target="../tags/tag34.xml"/><Relationship Id="rId1" Type="http://schemas.openxmlformats.org/officeDocument/2006/relationships/tags" Target="../tags/tag2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16.png"/><Relationship Id="rId4" Type="http://schemas.openxmlformats.org/officeDocument/2006/relationships/tags" Target="../tags/tag38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15.png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45.xml"/><Relationship Id="rId14" Type="http://schemas.openxmlformats.org/officeDocument/2006/relationships/image" Target="../media/image20.jpeg"/><Relationship Id="rId13" Type="http://schemas.openxmlformats.org/officeDocument/2006/relationships/tags" Target="../tags/tag44.xml"/><Relationship Id="rId12" Type="http://schemas.openxmlformats.org/officeDocument/2006/relationships/image" Target="../media/image19.jpeg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16.png"/><Relationship Id="rId4" Type="http://schemas.openxmlformats.org/officeDocument/2006/relationships/tags" Target="../tags/tag47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15.png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image" Target="../media/image21.jpeg"/><Relationship Id="rId14" Type="http://schemas.openxmlformats.org/officeDocument/2006/relationships/tags" Target="../tags/tag55.xml"/><Relationship Id="rId13" Type="http://schemas.openxmlformats.org/officeDocument/2006/relationships/tags" Target="../tags/tag54.xml"/><Relationship Id="rId12" Type="http://schemas.openxmlformats.org/officeDocument/2006/relationships/tags" Target="../tags/tag53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tags" Target="../tags/tag4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16.png"/><Relationship Id="rId4" Type="http://schemas.openxmlformats.org/officeDocument/2006/relationships/tags" Target="../tags/tag59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15.png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69.xml"/><Relationship Id="rId16" Type="http://schemas.openxmlformats.org/officeDocument/2006/relationships/tags" Target="../tags/tag68.xml"/><Relationship Id="rId15" Type="http://schemas.openxmlformats.org/officeDocument/2006/relationships/image" Target="../media/image22.jpeg"/><Relationship Id="rId14" Type="http://schemas.openxmlformats.org/officeDocument/2006/relationships/tags" Target="../tags/tag67.xml"/><Relationship Id="rId13" Type="http://schemas.openxmlformats.org/officeDocument/2006/relationships/tags" Target="../tags/tag66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tags" Target="../tags/tag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4"/>
          <p:cNvSpPr txBox="1"/>
          <p:nvPr/>
        </p:nvSpPr>
        <p:spPr>
          <a:xfrm>
            <a:off x="4139409" y="2491715"/>
            <a:ext cx="6980833" cy="13538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项目</a:t>
            </a:r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四</a:t>
            </a:r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 劳动实践</a:t>
            </a:r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　</a:t>
            </a:r>
            <a:endParaRPr lang="en-US" altLang="zh-CN" sz="4800" b="1" dirty="0" smtClean="0">
              <a:solidFill>
                <a:srgbClr val="E53437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000" b="1" dirty="0" smtClean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任务二 </a:t>
            </a:r>
            <a:r>
              <a:rPr lang="zh-CN" altLang="en-US" sz="4000" b="1" dirty="0" smtClean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居家劳动</a:t>
            </a:r>
            <a:endParaRPr lang="zh-CN" altLang="en-US" sz="4000" b="1" dirty="0" smtClean="0">
              <a:solidFill>
                <a:srgbClr val="E53437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137922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550549" y="761366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sz="2000" b="0" dirty="0" err="1">
                <a:solidFill>
                  <a:schemeClr val="dk1"/>
                </a:solidFill>
                <a:sym typeface="微软雅黑" panose="020B0503020204020204" pitchFamily="34" charset="-122"/>
              </a:rPr>
              <a:t>糖类（碳水化合物）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" name="矩形 5"/>
          <p:cNvSpPr/>
          <p:nvPr>
            <p:custDataLst>
              <p:tags r:id="rId9"/>
            </p:custDataLst>
          </p:nvPr>
        </p:nvSpPr>
        <p:spPr>
          <a:xfrm>
            <a:off x="1586211" y="1464064"/>
            <a:ext cx="2908101" cy="4725626"/>
          </a:xfrm>
          <a:prstGeom prst="rect">
            <a:avLst/>
          </a:prstGeom>
          <a:noFill/>
          <a:ln w="25400"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pic>
        <p:nvPicPr>
          <p:cNvPr id="2" name="图片 1" descr="/data/temp/6ecd5c27-696c-11ee-94ff-a6a9143e076f.jpg6ecd5c27-696c-11ee-94ff-a6a9143e076f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1465038" y="2185025"/>
            <a:ext cx="2908097" cy="352604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760" h="9360">
                <a:moveTo>
                  <a:pt x="0" y="0"/>
                </a:moveTo>
                <a:lnTo>
                  <a:pt x="5760" y="0"/>
                </a:lnTo>
                <a:lnTo>
                  <a:pt x="5760" y="9360"/>
                </a:lnTo>
                <a:lnTo>
                  <a:pt x="0" y="93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4" name="矩形 4"/>
          <p:cNvSpPr/>
          <p:nvPr>
            <p:custDataLst>
              <p:tags r:id="rId12"/>
            </p:custDataLst>
          </p:nvPr>
        </p:nvSpPr>
        <p:spPr>
          <a:xfrm>
            <a:off x="4978965" y="1464064"/>
            <a:ext cx="5694985" cy="4725626"/>
          </a:xfrm>
          <a:prstGeom prst="rect">
            <a:avLst/>
          </a:prstGeom>
          <a:solidFill>
            <a:schemeClr val="lt2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1" name="Title 6"/>
          <p:cNvSpPr txBox="1"/>
          <p:nvPr>
            <p:custDataLst>
              <p:tags r:id="rId13"/>
            </p:custDataLst>
          </p:nvPr>
        </p:nvSpPr>
        <p:spPr>
          <a:xfrm>
            <a:off x="5544408" y="2009329"/>
            <a:ext cx="4564096" cy="363509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9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algn="l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碳水化合物是人体最主要的热量来源，主要食物来源有:糖类、谷物（如水稻、小麦、玉米、大麦、燕麦、高粱等）、水果 （如甘蔗、甜瓜、西瓜、香蕉、葡萄等）、干果类、干豆类、根茎蔬菜类（如胡萝卜、番薯等）等。
坏的碳水化合物容易发胖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4"/>
            </p:custDataLst>
          </p:nvPr>
        </p:nvSpPr>
        <p:spPr>
          <a:xfrm>
            <a:off x="10008933" y="1218977"/>
            <a:ext cx="718466" cy="1247040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0" b="1" dirty="0">
                <a:solidFill>
                  <a:schemeClr val="l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隶书" panose="02010509060101010101" pitchFamily="49" charset="-122"/>
                <a:sym typeface="+mn-lt"/>
              </a:rPr>
              <a:t>”</a:t>
            </a:r>
            <a:endParaRPr lang="en-US" altLang="zh-CN" sz="8000" b="1" dirty="0">
              <a:solidFill>
                <a:schemeClr val="l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隶书" panose="02010509060101010101" pitchFamily="49" charset="-122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>
            <a:fillRect/>
          </a:stretch>
        </p:blipFill>
        <p:spPr>
          <a:xfrm>
            <a:off x="4688037" y="5215337"/>
            <a:ext cx="1381457" cy="1337863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7"/>
            </p:custDataLst>
          </p:nvPr>
        </p:nvSpPr>
        <p:spPr>
          <a:xfrm>
            <a:off x="353699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认识各类营养</a:t>
            </a:r>
            <a:r>
              <a:rPr lang="zh-CN" altLang="en-US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物质</a:t>
            </a:r>
            <a:endParaRPr lang="zh-CN" altLang="en-US" sz="2800"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</p:spTree>
    <p:custDataLst>
      <p:tags r:id="rId18"/>
    </p:custData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图片 100"/>
          <p:cNvPicPr/>
          <p:nvPr/>
        </p:nvPicPr>
        <p:blipFill>
          <a:blip r:embed="rId1"/>
          <a:stretch>
            <a:fillRect/>
          </a:stretch>
        </p:blipFill>
        <p:spPr>
          <a:xfrm>
            <a:off x="7035800" y="2863850"/>
            <a:ext cx="4318000" cy="35756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8"/>
            </p:custDataLst>
          </p:nvPr>
        </p:nvCxnSpPr>
        <p:spPr>
          <a:xfrm>
            <a:off x="457204" y="159004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9"/>
            </p:custDataLst>
          </p:nvPr>
        </p:nvSpPr>
        <p:spPr>
          <a:xfrm>
            <a:off x="457204" y="927736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sz="2000" b="0" dirty="0" err="1">
                <a:solidFill>
                  <a:schemeClr val="dk1"/>
                </a:solidFill>
                <a:sym typeface="微软雅黑" panose="020B0503020204020204" pitchFamily="34" charset="-122"/>
              </a:rPr>
              <a:t>无机盐（矿物质）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1019468" y="1912608"/>
            <a:ext cx="7541942" cy="324233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algn="l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无机盐即无机化合物中的盐类，虽然在细胞、人体中的含量很低，但是作用非常大，注意饮食多样化，少吃动物脂肪，多吃糙米、玉米等粗粮，不要过多食用精制面粉，就能使体内的无机盐维持正常应有的水平。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文本框 6"/>
          <p:cNvSpPr txBox="1"/>
          <p:nvPr>
            <p:custDataLst>
              <p:tags r:id="rId11"/>
            </p:custDataLst>
          </p:nvPr>
        </p:nvSpPr>
        <p:spPr>
          <a:xfrm>
            <a:off x="332744" y="318136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认识各类营养</a:t>
            </a:r>
            <a:r>
              <a:rPr lang="zh-CN" altLang="en-US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物质</a:t>
            </a:r>
            <a:endParaRPr lang="zh-CN" altLang="en-US" sz="2800"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129032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588014" y="82169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algn="l">
              <a:lnSpc>
                <a:spcPct val="100000"/>
              </a:lnSpc>
              <a:buClrTx/>
              <a:buSzTx/>
              <a:buFontTx/>
            </a:pPr>
            <a:r>
              <a:rPr sz="2000" b="0" dirty="0" err="1">
                <a:solidFill>
                  <a:schemeClr val="dk1"/>
                </a:solidFill>
                <a:sym typeface="微软雅黑" panose="020B0503020204020204" pitchFamily="34" charset="-122"/>
              </a:rPr>
              <a:t>维生素</a:t>
            </a:r>
            <a:endParaRPr sz="2000" b="0"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767080" y="1638935"/>
            <a:ext cx="10357485" cy="4914265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" name="图形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 rot="10800000">
            <a:off x="9867967" y="1830612"/>
            <a:ext cx="822185" cy="705924"/>
          </a:xfrm>
          <a:prstGeom prst="rect">
            <a:avLst/>
          </a:prstGeom>
        </p:spPr>
      </p:pic>
      <p:pic>
        <p:nvPicPr>
          <p:cNvPr id="2" name="图片 1" descr="/data/temp/6ed8aec3-696c-11ee-b15f-4abfaf48e8cf.jpg6ed8aec3-696c-11ee-b15f-4abfaf48e8cf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1054866" y="1924659"/>
            <a:ext cx="5617300" cy="392308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7920">
                <a:moveTo>
                  <a:pt x="0" y="0"/>
                </a:moveTo>
                <a:lnTo>
                  <a:pt x="7920" y="0"/>
                </a:lnTo>
                <a:lnTo>
                  <a:pt x="79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7241878" y="2163972"/>
            <a:ext cx="3447919" cy="344485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90000"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algn="l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隶书" panose="02010509060101010101" pitchFamily="49" charset="-122"/>
              </a:rPr>
              <a:t>维生素是维持人体正常生理功能必需的一类化合物，具有调节代谢的作用。在维生素充足的情况下，人体的代谢会更加完全，例如，维生素D能够促进钙质吸收，维生素C能够促进铁质吸收等。
蔬菜水果富含维生素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隶书" panose="02010509060101010101" pitchFamily="49" charset="-122"/>
            </a:endParaRPr>
          </a:p>
        </p:txBody>
      </p:sp>
      <p:sp>
        <p:nvSpPr>
          <p:cNvPr id="5" name="文本框 6"/>
          <p:cNvSpPr txBox="1"/>
          <p:nvPr>
            <p:custDataLst>
              <p:tags r:id="rId15"/>
            </p:custDataLst>
          </p:nvPr>
        </p:nvSpPr>
        <p:spPr>
          <a:xfrm>
            <a:off x="332744" y="307976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认识各类营养</a:t>
            </a:r>
            <a:r>
              <a:rPr lang="zh-CN" altLang="en-US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物质</a:t>
            </a:r>
            <a:endParaRPr lang="zh-CN" altLang="en-US" sz="2800"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</p:spTree>
    <p:custDataLst>
      <p:tags r:id="rId16"/>
    </p:custData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/>
          <p:nvPr/>
        </p:nvPicPr>
        <p:blipFill>
          <a:blip r:embed="rId1"/>
          <a:stretch>
            <a:fillRect/>
          </a:stretch>
        </p:blipFill>
        <p:spPr>
          <a:xfrm>
            <a:off x="3056255" y="1569085"/>
            <a:ext cx="5248910" cy="48901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8"/>
            </p:custDataLst>
          </p:nvPr>
        </p:nvCxnSpPr>
        <p:spPr>
          <a:xfrm>
            <a:off x="457204" y="135954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9"/>
            </p:custDataLst>
          </p:nvPr>
        </p:nvSpPr>
        <p:spPr>
          <a:xfrm>
            <a:off x="525784" y="85471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sz="2000" b="0" dirty="0" err="1">
                <a:solidFill>
                  <a:schemeClr val="dk1"/>
                </a:solidFill>
                <a:sym typeface="微软雅黑" panose="020B0503020204020204" pitchFamily="34" charset="-122"/>
              </a:rPr>
              <a:t>水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2662531" y="235214"/>
            <a:ext cx="6202727" cy="354658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水是人类和动物（包括所有生物）赖以生存的重要条件。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6"/>
          <p:cNvSpPr txBox="1"/>
          <p:nvPr>
            <p:custDataLst>
              <p:tags r:id="rId11"/>
            </p:custDataLst>
          </p:nvPr>
        </p:nvSpPr>
        <p:spPr>
          <a:xfrm>
            <a:off x="394974" y="23495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认识各类营养</a:t>
            </a:r>
            <a:r>
              <a:rPr lang="zh-CN" altLang="en-US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物质</a:t>
            </a:r>
            <a:endParaRPr lang="zh-CN" altLang="en-US" sz="2800"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121412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633099" y="69215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sz="2000" b="0" dirty="0" err="1">
                <a:solidFill>
                  <a:schemeClr val="dk1"/>
                </a:solidFill>
                <a:sym typeface="微软雅黑" panose="020B0503020204020204" pitchFamily="34" charset="-122"/>
              </a:rPr>
              <a:t>膳食纤维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 descr="/data/temp/6edb3bd1-696c-11ee-b17f-92e666d89a9e.jpg6edb3bd1-696c-11ee-b17f-92e666d89a9e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2549639" y="1822095"/>
            <a:ext cx="6761250" cy="308304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7200">
                <a:moveTo>
                  <a:pt x="0" y="0"/>
                </a:moveTo>
                <a:lnTo>
                  <a:pt x="19200" y="0"/>
                </a:lnTo>
                <a:lnTo>
                  <a:pt x="1920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523451" y="5291324"/>
            <a:ext cx="9145097" cy="126239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9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膳食纤维虽然不能被人体消化吸收，但膳食纤维在体内具有重要的生理作用，是维持人体健康必不可少的一类营养素。它具有润肠通便、调节控制血糖浓度、降血脂等多种作用。
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0" name="矩形 9"/>
          <p:cNvSpPr/>
          <p:nvPr>
            <p:custDataLst>
              <p:tags r:id="rId12"/>
            </p:custDataLst>
          </p:nvPr>
        </p:nvSpPr>
        <p:spPr>
          <a:xfrm>
            <a:off x="1015496" y="4775052"/>
            <a:ext cx="10161008" cy="254027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6"/>
          <p:cNvSpPr txBox="1"/>
          <p:nvPr>
            <p:custDataLst>
              <p:tags r:id="rId13"/>
            </p:custDataLst>
          </p:nvPr>
        </p:nvSpPr>
        <p:spPr>
          <a:xfrm>
            <a:off x="374654" y="225426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认识各类营养</a:t>
            </a:r>
            <a:r>
              <a:rPr lang="zh-CN" altLang="en-US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物质</a:t>
            </a:r>
            <a:endParaRPr lang="zh-CN" altLang="en-US" sz="2800"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</p:spTree>
    <p:custDataLst>
      <p:tags r:id="rId14"/>
    </p:custData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4" name="图片 3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122746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318136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认识火候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 descr="/data/temp/6ef73f6e-696c-11ee-94ff-a6a9143e076f.jpg6ef73f6e-696c-11ee-94ff-a6a9143e076f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81330" y="3951236"/>
            <a:ext cx="2923540" cy="193076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8880">
                <a:moveTo>
                  <a:pt x="0" y="0"/>
                </a:moveTo>
                <a:lnTo>
                  <a:pt x="12720" y="0"/>
                </a:lnTo>
                <a:lnTo>
                  <a:pt x="12720" y="8880"/>
                </a:lnTo>
                <a:lnTo>
                  <a:pt x="0" y="88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692785" y="1227455"/>
            <a:ext cx="2267585" cy="34728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大火:适合快炒、蒸制菜肴、油炸小块食物。
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
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12"/>
            </p:custDataLst>
          </p:nvPr>
        </p:nvSpPr>
        <p:spPr>
          <a:xfrm>
            <a:off x="3683635" y="762000"/>
            <a:ext cx="2267585" cy="34728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中火:适合煲浓汤、炸制大块食物等。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396" name="图片 14396" descr="https://pic142.huitu.com/pic/20200505/1948586_20200505180015549060_0.jpg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04870" y="4163060"/>
            <a:ext cx="2686050" cy="179451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文本框 103"/>
          <p:cNvSpPr txBox="1"/>
          <p:nvPr/>
        </p:nvSpPr>
        <p:spPr>
          <a:xfrm>
            <a:off x="6581140" y="2141220"/>
            <a:ext cx="215963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55600"/>
            <a:r>
              <a:rPr lang="zh-CN" altLang="en-US" sz="1800" b="0" spc="100" dirty="0" smtClean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散状小火:适合炖煮、爆香、煎鱼、煎豆腐等。</a:t>
            </a:r>
            <a:endParaRPr lang="zh-CN" altLang="en-US" sz="1800" b="0" spc="100" dirty="0" smtClean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395" name="图片 14395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5880" y="4173220"/>
            <a:ext cx="2734945" cy="1718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93" name="图片 14393" descr="https://nimg.ws.126.net/?url=http%3A%2F%2Fdingyue.ws.126.net%2F2021%2F1012%2F9af3d7dbj00r0va8q029hc0040002o0m.jpg&amp;thumbnail=650x2147483647&amp;quality=80&amp;type=jpg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40850" y="4176713"/>
            <a:ext cx="2552700" cy="170497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9480550" y="2146935"/>
            <a:ext cx="19913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1800" b="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集中小火:适合炖煮、煲清汤等。</a:t>
            </a:r>
            <a:endParaRPr lang="zh-CN" altLang="en-US" sz="1800" b="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9"/>
    </p:custData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225426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如何选择火候？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0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1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2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3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4"/>
            </p:custDataLst>
          </p:nvPr>
        </p:nvSpPr>
        <p:spPr>
          <a:xfrm>
            <a:off x="1892883" y="1731304"/>
            <a:ext cx="8382634" cy="430927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炒菜时要用大火，尤其是炒青菜、海鲜类食物时，更应大火快炒，以免蔬菜、海鲜出水。蒸制菜肴时也要用大火（面食除外），用大火才能使火气充足，让食物快速成熟。煮制食物时先用大火将水烧开，再转小火焖煮。油炸体积较小的食物用大火，才能保持外酥内嫩的口感。
油炸体积较大的食物用中火，才能把食物内部炸熟。煮浓汤时用中火，才能煮出奶白色的汤。
焖煮食物时用小火，会让食物慢慢入味，又不至于让水分快速流失。炖清汤时用小火，可让食材不散乱，且能将味道慢慢溶入汤中。煎制食物时用小火，才会把食物内部煎熟、外部煎酥脆。炸果仁，如花生、腰果等时，用小火、冷油，才能将果仁内部炸熟而不至于炸焦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21463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买菜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1585071" y="1516761"/>
            <a:ext cx="9021857" cy="409752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烹饪的第一步是买菜，首先要判断菜的质量，买到健康、心仪的食材。
（1）一定要分清灌水的猪肉，灌水的猪肉是可以分辨出来的，被注水的猪肉表面，不黏手，而且把猪肉放在原地，过一段时间就会有血水流出来，注水的猪肉对人体的危害是很大的，寄生虫和各种杂质都是通过注水而分散到肌肉中去的，所以最好不要购买。
（2）买青菜的时候一定要看青菜表面是不是有蚜虫？或者是青菜虫之类？青菜的表面是不是有一层白乎乎的东西？这个是农药残留过多，最好不要购买，买菜的时候最好是要购买应季的蔬菜，这样比较健康。
（3）买鱼的时候，一定要买那种鲜活的鱼，不要买已死的鱼，即使是刚刚才死，看着挺新鲜的，但其内部已经发生了一些质变，也是不能购买的。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126937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720090" y="1401445"/>
            <a:ext cx="11277600" cy="75946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sz="2000" b="0" dirty="0" err="1">
                <a:solidFill>
                  <a:schemeClr val="dk1"/>
                </a:solidFill>
                <a:sym typeface="微软雅黑" panose="020B0503020204020204" pitchFamily="34" charset="-122"/>
              </a:rPr>
              <a:t>整理的要点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720090" y="2485390"/>
            <a:ext cx="5521325" cy="1633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整理的要点有：短期、一次性、集中、彻底整理。
整理，不需要每天做。集中短期一次性整理，解决家居物品堆积问题，剩下的就是随手归位。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6"/>
          <p:cNvSpPr txBox="1"/>
          <p:nvPr>
            <p:custDataLst>
              <p:tags r:id="rId10"/>
            </p:custDataLst>
          </p:nvPr>
        </p:nvSpPr>
        <p:spPr>
          <a:xfrm>
            <a:off x="457204" y="3175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居家整理与</a:t>
            </a:r>
            <a:r>
              <a:rPr lang="zh-CN" altLang="en-US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收纳</a:t>
            </a:r>
            <a:endParaRPr lang="zh-CN" altLang="en-US" sz="2800"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11"/>
            </p:custDataLst>
          </p:nvPr>
        </p:nvSpPr>
        <p:spPr>
          <a:xfrm>
            <a:off x="720090" y="2059940"/>
            <a:ext cx="5487035" cy="2738120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>
            <p:custDataLst>
              <p:tags r:id="rId12"/>
            </p:custDataLst>
          </p:nvPr>
        </p:nvSpPr>
        <p:spPr>
          <a:xfrm>
            <a:off x="6316345" y="2798445"/>
            <a:ext cx="5155565" cy="2963545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8" name="文本框 6"/>
          <p:cNvSpPr txBox="1"/>
          <p:nvPr>
            <p:custDataLst>
              <p:tags r:id="rId13"/>
            </p:custDataLst>
          </p:nvPr>
        </p:nvSpPr>
        <p:spPr>
          <a:xfrm>
            <a:off x="6497955" y="1875790"/>
            <a:ext cx="11277600" cy="60960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algn="l">
              <a:lnSpc>
                <a:spcPct val="100000"/>
              </a:lnSpc>
              <a:buClrTx/>
              <a:buSzTx/>
              <a:buFontTx/>
            </a:pPr>
            <a:r>
              <a:rPr sz="2000" b="0" dirty="0" err="1">
                <a:solidFill>
                  <a:schemeClr val="dk1"/>
                </a:solidFill>
                <a:sym typeface="微软雅黑" panose="020B0503020204020204" pitchFamily="34" charset="-122"/>
              </a:rPr>
              <a:t>整理的流程</a:t>
            </a:r>
            <a:endParaRPr sz="2000" b="0"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96710" y="2948305"/>
            <a:ext cx="439483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8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不要按照场所和房间来整理，把物品分成五类，按顺序整理，即衣物类—书籍类—文件类—小物品类—回忆物品。整理的时候，请将同一类物品全部拿出来堆到一起，一件一件整理，直到这一类物品整理完毕。</a:t>
            </a:r>
            <a:endParaRPr lang="zh-CN" altLang="en-US" sz="18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4"/>
    </p:custData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4" name="图片 3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612779" y="380366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sz="2000" b="0" dirty="0" err="1">
                <a:solidFill>
                  <a:schemeClr val="dk1"/>
                </a:solidFill>
                <a:sym typeface="微软雅黑" panose="020B0503020204020204" pitchFamily="34" charset="-122"/>
              </a:rPr>
              <a:t>整理物品时的取舍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 descr="/data/temp/6f74f13b-696c-11ee-b31d-2e3e5460ad5d.jpg6f74f13b-696c-11ee-b31d-2e3e5460ad5d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3456103" y="2749073"/>
            <a:ext cx="5279793" cy="35126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6480">
                <a:moveTo>
                  <a:pt x="0" y="0"/>
                </a:moveTo>
                <a:lnTo>
                  <a:pt x="19200" y="0"/>
                </a:lnTo>
                <a:lnTo>
                  <a:pt x="1920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932846" y="1219103"/>
            <a:ext cx="8326309" cy="130042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究竟按什么标准来判断一个物品舍弃还是保留?以下标准，大家可以采用“断舍离”的整理原则：舍去我不舒服、我不合适、我不喜欢的物品。
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8540" y="1152525"/>
            <a:ext cx="1002982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200000"/>
              </a:lnSpc>
              <a:spcBef>
                <a:spcPct val="0"/>
              </a:spcBef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小调查：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400" dirty="0">
                <a:sym typeface="+mn-ea"/>
              </a:rPr>
              <a:t>                1.  </a:t>
            </a:r>
            <a:r>
              <a:rPr lang="zh-CN" sz="2400" dirty="0">
                <a:sym typeface="+mn-ea"/>
              </a:rPr>
              <a:t>早晨能否按时起床，不需要父母叫醒？</a:t>
            </a:r>
            <a:endParaRPr lang="zh-CN" sz="2400" dirty="0">
              <a:sym typeface="+mn-ea"/>
            </a:endParaRPr>
          </a:p>
          <a:p>
            <a:pPr indent="0" algn="l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400" dirty="0">
                <a:sym typeface="+mn-ea"/>
              </a:rPr>
              <a:t>                2.</a:t>
            </a:r>
            <a:r>
              <a:rPr lang="zh-CN" sz="2400" dirty="0">
                <a:sym typeface="+mn-ea"/>
              </a:rPr>
              <a:t>是否整理自己的床铺，打扫室内卫生？</a:t>
            </a:r>
            <a:endParaRPr lang="zh-CN" sz="2400" dirty="0">
              <a:sym typeface="+mn-ea"/>
            </a:endParaRPr>
          </a:p>
          <a:p>
            <a:pPr indent="0" algn="l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400" dirty="0">
                <a:sym typeface="+mn-ea"/>
              </a:rPr>
              <a:t>                3.</a:t>
            </a:r>
            <a:r>
              <a:rPr lang="zh-CN" sz="2400" dirty="0">
                <a:sym typeface="+mn-ea"/>
              </a:rPr>
              <a:t>自己是否会做饭并主动洗碗？</a:t>
            </a:r>
            <a:endParaRPr lang="zh-CN" sz="2400" dirty="0">
              <a:sym typeface="+mn-ea"/>
            </a:endParaRPr>
          </a:p>
          <a:p>
            <a:pPr indent="0" algn="l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400" dirty="0">
                <a:sym typeface="+mn-ea"/>
              </a:rPr>
              <a:t>                4.</a:t>
            </a:r>
            <a:r>
              <a:rPr lang="zh-CN" sz="2400" dirty="0">
                <a:sym typeface="+mn-ea"/>
              </a:rPr>
              <a:t>自己的衣服是否自己洗？</a:t>
            </a:r>
            <a:endParaRPr lang="zh-CN" sz="2400" dirty="0">
              <a:sym typeface="+mn-ea"/>
            </a:endParaRPr>
          </a:p>
          <a:p>
            <a:pPr indent="0" algn="l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400" dirty="0">
                <a:sym typeface="+mn-ea"/>
              </a:rPr>
              <a:t>                5.</a:t>
            </a:r>
            <a:r>
              <a:rPr lang="zh-CN" sz="2400" dirty="0">
                <a:sym typeface="+mn-ea"/>
              </a:rPr>
              <a:t>做作业、复习功课，是否要父母督促？</a:t>
            </a:r>
            <a:endParaRPr lang="zh-CN" sz="2400" dirty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居家劳动内涵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endParaRPr lang="zh-CN" altLang="en-US" sz="20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44340" y="4520798"/>
            <a:ext cx="4700529" cy="663125"/>
            <a:chOff x="5944340" y="4520798"/>
            <a:chExt cx="4700529" cy="663125"/>
          </a:xfrm>
        </p:grpSpPr>
        <p:sp>
          <p:nvSpPr>
            <p:cNvPr id="17" name="矩形: 圆角 16"/>
            <p:cNvSpPr/>
            <p:nvPr/>
          </p:nvSpPr>
          <p:spPr>
            <a:xfrm>
              <a:off x="6330044" y="4549058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技能大比拼</a:t>
              </a:r>
              <a:endPara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944340" y="4520798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  <p:sp>
        <p:nvSpPr>
          <p:cNvPr id="102" name="文本框 101"/>
          <p:cNvSpPr txBox="1"/>
          <p:nvPr/>
        </p:nvSpPr>
        <p:spPr>
          <a:xfrm>
            <a:off x="6684645" y="310769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居家劳动展示</a:t>
            </a:r>
            <a:endParaRPr 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文本框 25"/>
          <p:cNvSpPr txBox="1"/>
          <p:nvPr>
            <p:custDataLst>
              <p:tags r:id="rId1"/>
            </p:custDataLst>
          </p:nvPr>
        </p:nvSpPr>
        <p:spPr>
          <a:xfrm>
            <a:off x="1103349" y="2064769"/>
            <a:ext cx="9358209" cy="1080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操作展示：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各组派出成员展示熨烫、择菜、炒菜、整理的具体做法。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12921" y="900243"/>
            <a:ext cx="4020467" cy="1475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二、</a:t>
            </a:r>
            <a:r>
              <a:rPr lang="zh-CN" altLang="en-US" sz="3000" b="1" kern="100" dirty="0" smtClean="0">
                <a:cs typeface="Times New Roman" panose="02020603050405020304" pitchFamily="18" charset="0"/>
                <a:sym typeface="+mn-ea"/>
              </a:rPr>
              <a:t>我们的校园</a:t>
            </a:r>
            <a:endParaRPr lang="zh-CN" altLang="en-US" sz="3000" b="1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</a:pPr>
            <a:endParaRPr lang="zh-CN" altLang="en-US" sz="3000" b="1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</a:pPr>
            <a:endParaRPr lang="zh-CN" alt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4" name="图片 3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3048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夏季衣服熨烫</a:t>
            </a:r>
            <a:endParaRPr lang="zh-CN" altLang="en-US" sz="2800"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pic>
        <p:nvPicPr>
          <p:cNvPr id="2" name="图片 1" descr="/data/temp/6ea79307-696c-11ee-b17f-92e666d89a9e.jpg6ea79307-696c-11ee-b17f-92e666d89a9e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457160" y="1771650"/>
            <a:ext cx="4229126" cy="42291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40" h="6960">
                <a:moveTo>
                  <a:pt x="0" y="0"/>
                </a:moveTo>
                <a:lnTo>
                  <a:pt x="5040" y="0"/>
                </a:lnTo>
                <a:lnTo>
                  <a:pt x="504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4999555" y="1615017"/>
            <a:ext cx="6735286" cy="45423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夏季衣服和衣料很薄的衣服用挂烫机熨烫，效果好，也省事。
（1）把要熨的衣服挂在衣架上。找准要熨的部分，有些褶皱部分要重点熨。
（2）插上电源线，等水烧开时，喷气口开始喷气时就可以熨衣服了，对准褶皱部分，从上向下捋着熨，褶皱部分多捋着熨几次，其他部分一次熨烫就可以了。
（3）挂烫机熨过的衣服要拿到阳台上晾干。
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21463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冬季衣服和厚料子衣服的熨烫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 descr="/data/temp/6ec11a86-696c-11ee-8b4f-dabdff183c71.jpg6ec11a86-696c-11ee-8b4f-dabdff183c71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720074" y="2524275"/>
            <a:ext cx="4257111" cy="20094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320" h="2160">
                <a:moveTo>
                  <a:pt x="0" y="0"/>
                </a:moveTo>
                <a:lnTo>
                  <a:pt x="4320" y="0"/>
                </a:lnTo>
                <a:lnTo>
                  <a:pt x="4320" y="2160"/>
                </a:lnTo>
                <a:lnTo>
                  <a:pt x="0" y="216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5535166" y="2379726"/>
            <a:ext cx="4709659" cy="301167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隶书" panose="02010509060101010101" pitchFamily="49" charset="-122"/>
              </a:rPr>
              <a:t>熨烫冬季衣服和厚料子的衣服，需要把衣服放置在平板上面，稍微洒一点水，直接对准褶皱部位熨烫就可以了，注意要不停地来回移动赞斗，不能放在褶皱部分不动。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
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AutoShape 28">
            <a:hlinkClick r:id="rId1" action="ppaction://hlinksldjump"/>
          </p:cNvPr>
          <p:cNvSpPr/>
          <p:nvPr/>
        </p:nvSpPr>
        <p:spPr>
          <a:xfrm>
            <a:off x="1774825" y="6308725"/>
            <a:ext cx="503238" cy="431800"/>
          </a:xfrm>
          <a:prstGeom prst="actionButtonForwardNext">
            <a:avLst/>
          </a:prstGeom>
          <a:solidFill>
            <a:schemeClr val="folHlink"/>
          </a:solidFill>
          <a:ln w="57150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13023" name="Text Box 31"/>
          <p:cNvSpPr txBox="1">
            <a:spLocks noChangeArrowheads="1"/>
          </p:cNvSpPr>
          <p:nvPr/>
        </p:nvSpPr>
        <p:spPr bwMode="auto">
          <a:xfrm>
            <a:off x="560070" y="392430"/>
            <a:ext cx="5975350" cy="521970"/>
          </a:xfrm>
          <a:prstGeom prst="rect">
            <a:avLst/>
          </a:prstGeom>
          <a:noFill/>
          <a:ln w="5715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zh-CN" altLang="en-US" sz="2800" b="1" kern="1200" cap="none" spc="0" normalizeH="0" baseline="0" dirty="0" err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如何择菜</a:t>
            </a:r>
            <a:r>
              <a:rPr lang="zh-CN" altLang="en-US" sz="2800" b="1" kern="1200" cap="none" spc="0" normalizeH="0" baseline="0" dirty="0" err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洗菜</a:t>
            </a:r>
            <a:endParaRPr lang="zh-CN" altLang="en-US" sz="2800" b="1" kern="1200" cap="none" spc="0" normalizeH="0" baseline="0" dirty="0" err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197" name="Picture 36" descr="250px-Celery">
            <a:hlinkClick r:id="rId2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42325" y="927100"/>
            <a:ext cx="1786890" cy="2645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3029" name="Text Box 37"/>
          <p:cNvSpPr txBox="1"/>
          <p:nvPr/>
        </p:nvSpPr>
        <p:spPr>
          <a:xfrm>
            <a:off x="724218" y="1172528"/>
            <a:ext cx="6121400" cy="78359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18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隶书" panose="02010509060101010101" pitchFamily="49" charset="-122"/>
              </a:rPr>
              <a:t>1、选取蔬菜的可食部分。去掉腐坏或过老的部分就行了。</a:t>
            </a:r>
            <a:endParaRPr lang="zh-CN" altLang="en-US" sz="18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隶书" panose="02010509060101010101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18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隶书" panose="02010509060101010101" pitchFamily="49" charset="-122"/>
              </a:rPr>
              <a:t>2、分拣取可食蔬菜的不同部位。</a:t>
            </a:r>
            <a:endParaRPr lang="zh-CN" altLang="en-US" sz="18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隶书" panose="02010509060101010101" pitchFamily="49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5294" name="Text Box 14"/>
          <p:cNvSpPr txBox="1"/>
          <p:nvPr>
            <p:custDataLst>
              <p:tags r:id="rId5"/>
            </p:custDataLst>
          </p:nvPr>
        </p:nvSpPr>
        <p:spPr>
          <a:xfrm>
            <a:off x="2460625" y="2546350"/>
            <a:ext cx="5832475" cy="64516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</a:rPr>
              <a:t>       </a:t>
            </a:r>
            <a:r>
              <a:rPr lang="zh-CN" altLang="en-US" sz="18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隶书" panose="02010509060101010101" pitchFamily="49" charset="-122"/>
              </a:rPr>
              <a:t>将洋葱放进水里剥，就不会流眼泪。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pic>
        <p:nvPicPr>
          <p:cNvPr id="11268" name="Picture 13" descr="洋葱图片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4F7FE"/>
              </a:clrFrom>
              <a:clrTo>
                <a:srgbClr val="F4F7FE">
                  <a:alpha val="0"/>
                </a:srgbClr>
              </a:clrTo>
            </a:clrChange>
          </a:blip>
          <a:srcRect r="4582" b="8195"/>
          <a:stretch>
            <a:fillRect/>
          </a:stretch>
        </p:blipFill>
        <p:spPr>
          <a:xfrm>
            <a:off x="724535" y="2402205"/>
            <a:ext cx="2052955" cy="22771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17" descr="3011591254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48" t="12579" r="18988" b="35199"/>
          <a:stretch>
            <a:fillRect/>
          </a:stretch>
        </p:blipFill>
        <p:spPr>
          <a:xfrm>
            <a:off x="7397433" y="4096703"/>
            <a:ext cx="4105275" cy="2089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244850" y="3781425"/>
            <a:ext cx="6096000" cy="7004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  <a:spcBef>
                <a:spcPct val="50000"/>
              </a:spcBef>
            </a:pPr>
            <a:r>
              <a:rPr lang="zh-CN" altLang="en-US" sz="18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隶书" panose="02010509060101010101" pitchFamily="49" charset="-122"/>
                <a:sym typeface="+mn-ea"/>
              </a:rPr>
              <a:t>木耳表面上粘着的沙子不容易清洗干净，请问你是怎样清洗木耳？ </a:t>
            </a:r>
            <a:endParaRPr lang="zh-CN" altLang="en-US" sz="18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3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3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225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029" grpId="0"/>
      <p:bldP spid="22529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0125" y="330884"/>
            <a:ext cx="25355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err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衣橱整理5步曲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95639" y="2714620"/>
            <a:ext cx="990216" cy="42862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罗列清单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95639" y="2143116"/>
            <a:ext cx="990216" cy="42862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清空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478597" y="4286256"/>
            <a:ext cx="1214415" cy="50006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如何折叠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rot="10800000">
            <a:off x="2881259" y="2857496"/>
            <a:ext cx="446488" cy="1588"/>
          </a:xfrm>
          <a:prstGeom prst="line">
            <a:avLst/>
          </a:prstGeom>
          <a:ln w="571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左中括号 39"/>
          <p:cNvSpPr/>
          <p:nvPr/>
        </p:nvSpPr>
        <p:spPr>
          <a:xfrm>
            <a:off x="3381324" y="2357431"/>
            <a:ext cx="142876" cy="1143008"/>
          </a:xfrm>
          <a:prstGeom prst="leftBracket">
            <a:avLst/>
          </a:prstGeom>
          <a:ln w="571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"/>
          </a:p>
        </p:txBody>
      </p:sp>
      <p:cxnSp>
        <p:nvCxnSpPr>
          <p:cNvPr id="41" name="直接连接符 40"/>
          <p:cNvCxnSpPr/>
          <p:nvPr/>
        </p:nvCxnSpPr>
        <p:spPr>
          <a:xfrm>
            <a:off x="2978531" y="5214951"/>
            <a:ext cx="244931" cy="2348"/>
          </a:xfrm>
          <a:prstGeom prst="line">
            <a:avLst/>
          </a:prstGeom>
          <a:ln w="571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左中括号 41"/>
          <p:cNvSpPr/>
          <p:nvPr/>
        </p:nvSpPr>
        <p:spPr>
          <a:xfrm>
            <a:off x="3264283" y="4500571"/>
            <a:ext cx="214315" cy="1428760"/>
          </a:xfrm>
          <a:prstGeom prst="leftBracket">
            <a:avLst/>
          </a:prstGeom>
          <a:ln w="571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"/>
          </a:p>
        </p:txBody>
      </p:sp>
      <p:cxnSp>
        <p:nvCxnSpPr>
          <p:cNvPr id="43" name="直接连接符 42"/>
          <p:cNvCxnSpPr/>
          <p:nvPr/>
        </p:nvCxnSpPr>
        <p:spPr>
          <a:xfrm>
            <a:off x="8693571" y="5267339"/>
            <a:ext cx="244931" cy="2348"/>
          </a:xfrm>
          <a:prstGeom prst="line">
            <a:avLst/>
          </a:prstGeom>
          <a:ln w="571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9339368" y="4767580"/>
            <a:ext cx="1001395" cy="786131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5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从哪拿</a:t>
            </a:r>
            <a:endParaRPr lang="zh-CN" altLang="en-US" sz="135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5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回哪去</a:t>
            </a:r>
            <a:endParaRPr lang="zh-CN" altLang="en-US" sz="135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514416" y="2214555"/>
            <a:ext cx="2316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把所有衣物毫无保留翻出来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14416" y="2714620"/>
            <a:ext cx="16052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看看都有哪些衣物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595639" y="3286124"/>
            <a:ext cx="990216" cy="42862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分类原则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514416" y="3286124"/>
            <a:ext cx="289179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按季节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按种类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按频率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按颜色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193573" y="1643051"/>
            <a:ext cx="1143040" cy="50006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最佳位置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8622069" y="2928935"/>
            <a:ext cx="244931" cy="2348"/>
          </a:xfrm>
          <a:prstGeom prst="line">
            <a:avLst/>
          </a:prstGeom>
          <a:ln w="571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左中括号 61"/>
          <p:cNvSpPr/>
          <p:nvPr/>
        </p:nvSpPr>
        <p:spPr>
          <a:xfrm>
            <a:off x="8907821" y="1857364"/>
            <a:ext cx="250065" cy="2000264"/>
          </a:xfrm>
          <a:prstGeom prst="leftBracket">
            <a:avLst/>
          </a:prstGeom>
          <a:ln w="571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"/>
          </a:p>
        </p:txBody>
      </p:sp>
      <p:sp>
        <p:nvSpPr>
          <p:cNvPr id="63" name="矩形 62"/>
          <p:cNvSpPr/>
          <p:nvPr/>
        </p:nvSpPr>
        <p:spPr>
          <a:xfrm>
            <a:off x="9193573" y="2285992"/>
            <a:ext cx="1143040" cy="50006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放置区域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9193573" y="2928935"/>
            <a:ext cx="1143040" cy="50006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衣物属性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9193573" y="3571876"/>
            <a:ext cx="1143040" cy="50006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使用频率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478565" y="5000636"/>
            <a:ext cx="1214447" cy="50006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工具使用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478597" y="5643579"/>
            <a:ext cx="1214415" cy="50006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送回家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922495" y="2409819"/>
            <a:ext cx="958796" cy="80486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endParaRPr lang="en-US" altLang="zh-CN" sz="13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3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</a:t>
            </a:r>
            <a:endParaRPr lang="en-US" altLang="zh-CN" sz="13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1881159" y="2357431"/>
            <a:ext cx="1071571" cy="928695"/>
          </a:xfrm>
          <a:prstGeom prst="frame">
            <a:avLst>
              <a:gd name="adj1" fmla="val 520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 dirty="0">
              <a:solidFill>
                <a:schemeClr val="bg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566096" y="2409819"/>
            <a:ext cx="958796" cy="804868"/>
          </a:xfrm>
          <a:prstGeom prst="rect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13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3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en-US" altLang="zh-CN" sz="13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图文框 50"/>
          <p:cNvSpPr/>
          <p:nvPr/>
        </p:nvSpPr>
        <p:spPr>
          <a:xfrm>
            <a:off x="7524760" y="2357431"/>
            <a:ext cx="1071571" cy="928695"/>
          </a:xfrm>
          <a:prstGeom prst="frame">
            <a:avLst>
              <a:gd name="adj1" fmla="val 520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solidFill>
                <a:schemeClr val="tx1"/>
              </a:solidFill>
            </a:endParaRPr>
          </a:p>
        </p:txBody>
      </p:sp>
      <p:sp>
        <p:nvSpPr>
          <p:cNvPr id="53" name="图文框 52"/>
          <p:cNvSpPr/>
          <p:nvPr/>
        </p:nvSpPr>
        <p:spPr>
          <a:xfrm>
            <a:off x="1881159" y="4714884"/>
            <a:ext cx="1071571" cy="928695"/>
          </a:xfrm>
          <a:prstGeom prst="frame">
            <a:avLst>
              <a:gd name="adj1" fmla="val 520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solidFill>
                <a:schemeClr val="tx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637271" y="4767272"/>
            <a:ext cx="958796" cy="80486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13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3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享受</a:t>
            </a:r>
            <a:endParaRPr lang="en-US" altLang="zh-CN" sz="13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图文框 54"/>
          <p:cNvSpPr/>
          <p:nvPr/>
        </p:nvSpPr>
        <p:spPr>
          <a:xfrm>
            <a:off x="5595935" y="4714884"/>
            <a:ext cx="1071571" cy="928695"/>
          </a:xfrm>
          <a:prstGeom prst="frame">
            <a:avLst>
              <a:gd name="adj1" fmla="val 520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solidFill>
                <a:schemeClr val="tx1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655783" y="4767272"/>
            <a:ext cx="958796" cy="80486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13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3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维持</a:t>
            </a:r>
            <a:endParaRPr lang="en-US" altLang="zh-CN" sz="13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图文框 70"/>
          <p:cNvSpPr/>
          <p:nvPr/>
        </p:nvSpPr>
        <p:spPr>
          <a:xfrm>
            <a:off x="7626300" y="4714884"/>
            <a:ext cx="1071571" cy="928695"/>
          </a:xfrm>
          <a:prstGeom prst="frame">
            <a:avLst>
              <a:gd name="adj1" fmla="val 520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>
              <a:solidFill>
                <a:schemeClr val="tx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453059" y="285728"/>
            <a:ext cx="142876" cy="112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" dirty="0" smtClean="0"/>
              <a:t>	</a:t>
            </a:r>
            <a:endParaRPr lang="zh-CN" altLang="en-US" sz="135" dirty="0"/>
          </a:p>
        </p:txBody>
      </p:sp>
      <p:sp>
        <p:nvSpPr>
          <p:cNvPr id="3" name="矩形 2"/>
          <p:cNvSpPr/>
          <p:nvPr/>
        </p:nvSpPr>
        <p:spPr>
          <a:xfrm>
            <a:off x="1762379" y="4713829"/>
            <a:ext cx="1278395" cy="1073157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8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48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8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整理</a:t>
            </a:r>
            <a:endParaRPr lang="en-US" altLang="zh-CN" sz="248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50432" y="2285991"/>
            <a:ext cx="1278395" cy="107315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8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48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8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</a:t>
            </a:r>
            <a:endParaRPr lang="en-US" altLang="zh-CN" sz="248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68541" y="2320704"/>
            <a:ext cx="1278395" cy="1073157"/>
          </a:xfrm>
          <a:prstGeom prst="rect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8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48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8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en-US" altLang="zh-CN" sz="248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19920" y="4626623"/>
            <a:ext cx="1278395" cy="107315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8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48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8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享受</a:t>
            </a:r>
            <a:endParaRPr lang="en-US" altLang="zh-CN" sz="248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25941" y="4551269"/>
            <a:ext cx="1278395" cy="107315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8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48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8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维持</a:t>
            </a:r>
            <a:endParaRPr lang="en-US" altLang="zh-CN" sz="248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10793" y="4505960"/>
            <a:ext cx="1335193" cy="104817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85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从哪拿</a:t>
            </a:r>
            <a:endParaRPr lang="zh-CN" altLang="en-US" sz="2485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85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回哪去</a:t>
            </a:r>
            <a:endParaRPr lang="zh-CN" altLang="en-US" sz="2485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210344" y="5103191"/>
            <a:ext cx="244931" cy="2348"/>
          </a:xfrm>
          <a:prstGeom prst="line">
            <a:avLst/>
          </a:prstGeom>
          <a:ln w="571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089944" y="5061704"/>
            <a:ext cx="244931" cy="2348"/>
          </a:xfrm>
          <a:prstGeom prst="line">
            <a:avLst/>
          </a:prstGeom>
          <a:ln w="571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039817" y="5100651"/>
            <a:ext cx="244931" cy="2348"/>
          </a:xfrm>
          <a:prstGeom prst="line">
            <a:avLst/>
          </a:prstGeom>
          <a:ln w="571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27" grpId="0" bldLvl="0" animBg="1"/>
      <p:bldP spid="40" grpId="0" bldLvl="0" animBg="1"/>
      <p:bldP spid="42" grpId="0" bldLvl="0" animBg="1"/>
      <p:bldP spid="45" grpId="0" bldLvl="0" animBg="1"/>
      <p:bldP spid="34" grpId="0"/>
      <p:bldP spid="44" grpId="0"/>
      <p:bldP spid="47" grpId="0" bldLvl="0" animBg="1"/>
      <p:bldP spid="48" grpId="0"/>
      <p:bldP spid="60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46" grpId="0" bldLvl="0" animBg="1"/>
      <p:bldP spid="49" grpId="0" bldLvl="0" animBg="1"/>
      <p:bldP spid="50" grpId="0" bldLvl="0" animBg="1"/>
      <p:bldP spid="51" grpId="0" bldLvl="0" animBg="1"/>
      <p:bldP spid="53" grpId="0" bldLvl="0" animBg="1"/>
      <p:bldP spid="54" grpId="0" bldLvl="0" animBg="1"/>
      <p:bldP spid="55" grpId="0" bldLvl="0" animBg="1"/>
      <p:bldP spid="70" grpId="0" bldLvl="0" animBg="1"/>
      <p:bldP spid="71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居家劳动内涵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居家劳动展示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6330044" y="4549058"/>
            <a:ext cx="4314825" cy="57326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15900"/>
            <a:r>
              <a:rPr lang="zh-CN" altLang="en-US" sz="2000" b="1" kern="1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技能大比拼</a:t>
            </a:r>
            <a:endParaRPr lang="zh-CN" altLang="en-US" sz="2000" b="1" kern="1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944340" y="4520798"/>
            <a:ext cx="663125" cy="663125"/>
          </a:xfrm>
          <a:prstGeom prst="ellipse">
            <a:avLst/>
          </a:prstGeom>
          <a:solidFill>
            <a:schemeClr val="bg1"/>
          </a:solidFill>
          <a:ln w="19050">
            <a:solidFill>
              <a:srgbClr val="E93E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64337" y="1562419"/>
            <a:ext cx="8263312" cy="4387387"/>
            <a:chOff x="1990372" y="1052791"/>
            <a:chExt cx="8263312" cy="4387387"/>
          </a:xfrm>
        </p:grpSpPr>
        <p:grpSp>
          <p:nvGrpSpPr>
            <p:cNvPr id="26" name="组合 25"/>
            <p:cNvGrpSpPr/>
            <p:nvPr/>
          </p:nvGrpSpPr>
          <p:grpSpPr>
            <a:xfrm>
              <a:off x="1990372" y="2683911"/>
              <a:ext cx="1868593" cy="1866715"/>
              <a:chOff x="4499719" y="3262698"/>
              <a:chExt cx="1579563" cy="1577975"/>
            </a:xfrm>
            <a:solidFill>
              <a:srgbClr val="000000">
                <a:alpha val="60000"/>
              </a:srgbClr>
            </a:solidFill>
          </p:grpSpPr>
          <p:sp>
            <p:nvSpPr>
              <p:cNvPr id="31" name="Freeform 6"/>
              <p:cNvSpPr>
                <a:spLocks noEditPoints="1"/>
              </p:cNvSpPr>
              <p:nvPr/>
            </p:nvSpPr>
            <p:spPr bwMode="auto">
              <a:xfrm>
                <a:off x="4499719" y="3262698"/>
                <a:ext cx="1579563" cy="157797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7"/>
              <p:cNvSpPr>
                <a:spLocks noEditPoints="1"/>
              </p:cNvSpPr>
              <p:nvPr/>
            </p:nvSpPr>
            <p:spPr bwMode="auto">
              <a:xfrm>
                <a:off x="4796582" y="3558512"/>
                <a:ext cx="985838" cy="985838"/>
              </a:xfrm>
              <a:custGeom>
                <a:avLst/>
                <a:gdLst>
                  <a:gd name="T0" fmla="*/ 132 w 263"/>
                  <a:gd name="T1" fmla="*/ 0 h 263"/>
                  <a:gd name="T2" fmla="*/ 0 w 263"/>
                  <a:gd name="T3" fmla="*/ 131 h 263"/>
                  <a:gd name="T4" fmla="*/ 132 w 263"/>
                  <a:gd name="T5" fmla="*/ 263 h 263"/>
                  <a:gd name="T6" fmla="*/ 263 w 263"/>
                  <a:gd name="T7" fmla="*/ 131 h 263"/>
                  <a:gd name="T8" fmla="*/ 132 w 263"/>
                  <a:gd name="T9" fmla="*/ 0 h 263"/>
                  <a:gd name="T10" fmla="*/ 132 w 263"/>
                  <a:gd name="T11" fmla="*/ 190 h 263"/>
                  <a:gd name="T12" fmla="*/ 73 w 263"/>
                  <a:gd name="T13" fmla="*/ 131 h 263"/>
                  <a:gd name="T14" fmla="*/ 132 w 263"/>
                  <a:gd name="T15" fmla="*/ 73 h 263"/>
                  <a:gd name="T16" fmla="*/ 190 w 263"/>
                  <a:gd name="T17" fmla="*/ 131 h 263"/>
                  <a:gd name="T18" fmla="*/ 132 w 263"/>
                  <a:gd name="T19" fmla="*/ 19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263">
                    <a:moveTo>
                      <a:pt x="132" y="0"/>
                    </a:moveTo>
                    <a:cubicBezTo>
                      <a:pt x="59" y="0"/>
                      <a:pt x="0" y="59"/>
                      <a:pt x="0" y="131"/>
                    </a:cubicBezTo>
                    <a:cubicBezTo>
                      <a:pt x="0" y="204"/>
                      <a:pt x="59" y="263"/>
                      <a:pt x="132" y="263"/>
                    </a:cubicBezTo>
                    <a:cubicBezTo>
                      <a:pt x="204" y="263"/>
                      <a:pt x="263" y="204"/>
                      <a:pt x="263" y="131"/>
                    </a:cubicBezTo>
                    <a:cubicBezTo>
                      <a:pt x="263" y="59"/>
                      <a:pt x="204" y="0"/>
                      <a:pt x="132" y="0"/>
                    </a:cubicBezTo>
                    <a:close/>
                    <a:moveTo>
                      <a:pt x="132" y="190"/>
                    </a:moveTo>
                    <a:cubicBezTo>
                      <a:pt x="99" y="190"/>
                      <a:pt x="73" y="164"/>
                      <a:pt x="73" y="131"/>
                    </a:cubicBezTo>
                    <a:cubicBezTo>
                      <a:pt x="73" y="99"/>
                      <a:pt x="99" y="73"/>
                      <a:pt x="132" y="73"/>
                    </a:cubicBezTo>
                    <a:cubicBezTo>
                      <a:pt x="164" y="73"/>
                      <a:pt x="190" y="99"/>
                      <a:pt x="190" y="131"/>
                    </a:cubicBezTo>
                    <a:cubicBezTo>
                      <a:pt x="190" y="164"/>
                      <a:pt x="164" y="190"/>
                      <a:pt x="132" y="19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098235" y="3098333"/>
              <a:ext cx="2345601" cy="2341845"/>
              <a:chOff x="5102225" y="2441575"/>
              <a:chExt cx="1982788" cy="1979613"/>
            </a:xfrm>
            <a:solidFill>
              <a:srgbClr val="E93E34">
                <a:alpha val="60000"/>
              </a:srgbClr>
            </a:solidFill>
          </p:grpSpPr>
          <p:sp>
            <p:nvSpPr>
              <p:cNvPr id="34" name="Freeform 12"/>
              <p:cNvSpPr>
                <a:spLocks noEditPoints="1"/>
              </p:cNvSpPr>
              <p:nvPr/>
            </p:nvSpPr>
            <p:spPr bwMode="auto">
              <a:xfrm>
                <a:off x="5102225" y="2441575"/>
                <a:ext cx="1982788" cy="1979613"/>
              </a:xfrm>
              <a:custGeom>
                <a:avLst/>
                <a:gdLst>
                  <a:gd name="T0" fmla="*/ 529 w 529"/>
                  <a:gd name="T1" fmla="*/ 283 h 528"/>
                  <a:gd name="T2" fmla="*/ 506 w 529"/>
                  <a:gd name="T3" fmla="*/ 241 h 528"/>
                  <a:gd name="T4" fmla="*/ 479 w 529"/>
                  <a:gd name="T5" fmla="*/ 200 h 528"/>
                  <a:gd name="T6" fmla="*/ 516 w 529"/>
                  <a:gd name="T7" fmla="*/ 180 h 528"/>
                  <a:gd name="T8" fmla="*/ 479 w 529"/>
                  <a:gd name="T9" fmla="*/ 151 h 528"/>
                  <a:gd name="T10" fmla="*/ 438 w 529"/>
                  <a:gd name="T11" fmla="*/ 123 h 528"/>
                  <a:gd name="T12" fmla="*/ 465 w 529"/>
                  <a:gd name="T13" fmla="*/ 90 h 528"/>
                  <a:gd name="T14" fmla="*/ 420 w 529"/>
                  <a:gd name="T15" fmla="*/ 77 h 528"/>
                  <a:gd name="T16" fmla="*/ 371 w 529"/>
                  <a:gd name="T17" fmla="*/ 67 h 528"/>
                  <a:gd name="T18" fmla="*/ 383 w 529"/>
                  <a:gd name="T19" fmla="*/ 27 h 528"/>
                  <a:gd name="T20" fmla="*/ 336 w 529"/>
                  <a:gd name="T21" fmla="*/ 32 h 528"/>
                  <a:gd name="T22" fmla="*/ 288 w 529"/>
                  <a:gd name="T23" fmla="*/ 42 h 528"/>
                  <a:gd name="T24" fmla="*/ 284 w 529"/>
                  <a:gd name="T25" fmla="*/ 0 h 528"/>
                  <a:gd name="T26" fmla="*/ 242 w 529"/>
                  <a:gd name="T27" fmla="*/ 23 h 528"/>
                  <a:gd name="T28" fmla="*/ 201 w 529"/>
                  <a:gd name="T29" fmla="*/ 50 h 528"/>
                  <a:gd name="T30" fmla="*/ 181 w 529"/>
                  <a:gd name="T31" fmla="*/ 13 h 528"/>
                  <a:gd name="T32" fmla="*/ 152 w 529"/>
                  <a:gd name="T33" fmla="*/ 50 h 528"/>
                  <a:gd name="T34" fmla="*/ 124 w 529"/>
                  <a:gd name="T35" fmla="*/ 91 h 528"/>
                  <a:gd name="T36" fmla="*/ 91 w 529"/>
                  <a:gd name="T37" fmla="*/ 64 h 528"/>
                  <a:gd name="T38" fmla="*/ 78 w 529"/>
                  <a:gd name="T39" fmla="*/ 109 h 528"/>
                  <a:gd name="T40" fmla="*/ 68 w 529"/>
                  <a:gd name="T41" fmla="*/ 158 h 528"/>
                  <a:gd name="T42" fmla="*/ 28 w 529"/>
                  <a:gd name="T43" fmla="*/ 145 h 528"/>
                  <a:gd name="T44" fmla="*/ 33 w 529"/>
                  <a:gd name="T45" fmla="*/ 193 h 528"/>
                  <a:gd name="T46" fmla="*/ 42 w 529"/>
                  <a:gd name="T47" fmla="*/ 241 h 528"/>
                  <a:gd name="T48" fmla="*/ 0 w 529"/>
                  <a:gd name="T49" fmla="*/ 245 h 528"/>
                  <a:gd name="T50" fmla="*/ 24 w 529"/>
                  <a:gd name="T51" fmla="*/ 287 h 528"/>
                  <a:gd name="T52" fmla="*/ 51 w 529"/>
                  <a:gd name="T53" fmla="*/ 328 h 528"/>
                  <a:gd name="T54" fmla="*/ 13 w 529"/>
                  <a:gd name="T55" fmla="*/ 348 h 528"/>
                  <a:gd name="T56" fmla="*/ 51 w 529"/>
                  <a:gd name="T57" fmla="*/ 377 h 528"/>
                  <a:gd name="T58" fmla="*/ 92 w 529"/>
                  <a:gd name="T59" fmla="*/ 405 h 528"/>
                  <a:gd name="T60" fmla="*/ 65 w 529"/>
                  <a:gd name="T61" fmla="*/ 438 h 528"/>
                  <a:gd name="T62" fmla="*/ 110 w 529"/>
                  <a:gd name="T63" fmla="*/ 451 h 528"/>
                  <a:gd name="T64" fmla="*/ 159 w 529"/>
                  <a:gd name="T65" fmla="*/ 461 h 528"/>
                  <a:gd name="T66" fmla="*/ 146 w 529"/>
                  <a:gd name="T67" fmla="*/ 501 h 528"/>
                  <a:gd name="T68" fmla="*/ 193 w 529"/>
                  <a:gd name="T69" fmla="*/ 496 h 528"/>
                  <a:gd name="T70" fmla="*/ 242 w 529"/>
                  <a:gd name="T71" fmla="*/ 486 h 528"/>
                  <a:gd name="T72" fmla="*/ 246 w 529"/>
                  <a:gd name="T73" fmla="*/ 528 h 528"/>
                  <a:gd name="T74" fmla="*/ 288 w 529"/>
                  <a:gd name="T75" fmla="*/ 505 h 528"/>
                  <a:gd name="T76" fmla="*/ 329 w 529"/>
                  <a:gd name="T77" fmla="*/ 478 h 528"/>
                  <a:gd name="T78" fmla="*/ 349 w 529"/>
                  <a:gd name="T79" fmla="*/ 516 h 528"/>
                  <a:gd name="T80" fmla="*/ 378 w 529"/>
                  <a:gd name="T81" fmla="*/ 478 h 528"/>
                  <a:gd name="T82" fmla="*/ 406 w 529"/>
                  <a:gd name="T83" fmla="*/ 437 h 528"/>
                  <a:gd name="T84" fmla="*/ 439 w 529"/>
                  <a:gd name="T85" fmla="*/ 464 h 528"/>
                  <a:gd name="T86" fmla="*/ 452 w 529"/>
                  <a:gd name="T87" fmla="*/ 419 h 528"/>
                  <a:gd name="T88" fmla="*/ 462 w 529"/>
                  <a:gd name="T89" fmla="*/ 370 h 528"/>
                  <a:gd name="T90" fmla="*/ 502 w 529"/>
                  <a:gd name="T91" fmla="*/ 383 h 528"/>
                  <a:gd name="T92" fmla="*/ 496 w 529"/>
                  <a:gd name="T93" fmla="*/ 335 h 528"/>
                  <a:gd name="T94" fmla="*/ 487 w 529"/>
                  <a:gd name="T95" fmla="*/ 287 h 528"/>
                  <a:gd name="T96" fmla="*/ 265 w 529"/>
                  <a:gd name="T97" fmla="*/ 290 h 528"/>
                  <a:gd name="T98" fmla="*/ 265 w 529"/>
                  <a:gd name="T99" fmla="*/ 238 h 528"/>
                  <a:gd name="T100" fmla="*/ 265 w 529"/>
                  <a:gd name="T101" fmla="*/ 29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9" h="528">
                    <a:moveTo>
                      <a:pt x="506" y="287"/>
                    </a:moveTo>
                    <a:cubicBezTo>
                      <a:pt x="529" y="283"/>
                      <a:pt x="529" y="283"/>
                      <a:pt x="529" y="283"/>
                    </a:cubicBezTo>
                    <a:cubicBezTo>
                      <a:pt x="529" y="245"/>
                      <a:pt x="529" y="245"/>
                      <a:pt x="529" y="245"/>
                    </a:cubicBezTo>
                    <a:cubicBezTo>
                      <a:pt x="506" y="241"/>
                      <a:pt x="506" y="241"/>
                      <a:pt x="506" y="241"/>
                    </a:cubicBezTo>
                    <a:cubicBezTo>
                      <a:pt x="487" y="241"/>
                      <a:pt x="487" y="241"/>
                      <a:pt x="487" y="241"/>
                    </a:cubicBezTo>
                    <a:cubicBezTo>
                      <a:pt x="486" y="227"/>
                      <a:pt x="483" y="213"/>
                      <a:pt x="479" y="200"/>
                    </a:cubicBezTo>
                    <a:cubicBezTo>
                      <a:pt x="496" y="193"/>
                      <a:pt x="496" y="193"/>
                      <a:pt x="496" y="193"/>
                    </a:cubicBezTo>
                    <a:cubicBezTo>
                      <a:pt x="516" y="180"/>
                      <a:pt x="516" y="180"/>
                      <a:pt x="516" y="180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479" y="151"/>
                      <a:pt x="479" y="151"/>
                      <a:pt x="479" y="151"/>
                    </a:cubicBezTo>
                    <a:cubicBezTo>
                      <a:pt x="462" y="158"/>
                      <a:pt x="462" y="158"/>
                      <a:pt x="462" y="158"/>
                    </a:cubicBezTo>
                    <a:cubicBezTo>
                      <a:pt x="455" y="145"/>
                      <a:pt x="447" y="134"/>
                      <a:pt x="438" y="123"/>
                    </a:cubicBezTo>
                    <a:cubicBezTo>
                      <a:pt x="452" y="109"/>
                      <a:pt x="452" y="109"/>
                      <a:pt x="452" y="109"/>
                    </a:cubicBezTo>
                    <a:cubicBezTo>
                      <a:pt x="465" y="90"/>
                      <a:pt x="465" y="90"/>
                      <a:pt x="465" y="90"/>
                    </a:cubicBezTo>
                    <a:cubicBezTo>
                      <a:pt x="439" y="64"/>
                      <a:pt x="439" y="64"/>
                      <a:pt x="439" y="64"/>
                    </a:cubicBezTo>
                    <a:cubicBezTo>
                      <a:pt x="420" y="77"/>
                      <a:pt x="420" y="77"/>
                      <a:pt x="420" y="77"/>
                    </a:cubicBezTo>
                    <a:cubicBezTo>
                      <a:pt x="406" y="91"/>
                      <a:pt x="406" y="91"/>
                      <a:pt x="406" y="91"/>
                    </a:cubicBezTo>
                    <a:cubicBezTo>
                      <a:pt x="395" y="82"/>
                      <a:pt x="383" y="74"/>
                      <a:pt x="371" y="67"/>
                    </a:cubicBezTo>
                    <a:cubicBezTo>
                      <a:pt x="378" y="50"/>
                      <a:pt x="378" y="50"/>
                      <a:pt x="378" y="50"/>
                    </a:cubicBezTo>
                    <a:cubicBezTo>
                      <a:pt x="383" y="27"/>
                      <a:pt x="383" y="27"/>
                      <a:pt x="383" y="27"/>
                    </a:cubicBezTo>
                    <a:cubicBezTo>
                      <a:pt x="349" y="13"/>
                      <a:pt x="349" y="13"/>
                      <a:pt x="349" y="13"/>
                    </a:cubicBezTo>
                    <a:cubicBezTo>
                      <a:pt x="336" y="32"/>
                      <a:pt x="336" y="32"/>
                      <a:pt x="336" y="32"/>
                    </a:cubicBezTo>
                    <a:cubicBezTo>
                      <a:pt x="329" y="50"/>
                      <a:pt x="329" y="50"/>
                      <a:pt x="329" y="50"/>
                    </a:cubicBezTo>
                    <a:cubicBezTo>
                      <a:pt x="316" y="46"/>
                      <a:pt x="302" y="43"/>
                      <a:pt x="288" y="42"/>
                    </a:cubicBezTo>
                    <a:cubicBezTo>
                      <a:pt x="288" y="23"/>
                      <a:pt x="288" y="23"/>
                      <a:pt x="288" y="23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42" y="23"/>
                      <a:pt x="242" y="23"/>
                      <a:pt x="242" y="23"/>
                    </a:cubicBezTo>
                    <a:cubicBezTo>
                      <a:pt x="242" y="42"/>
                      <a:pt x="242" y="42"/>
                      <a:pt x="242" y="42"/>
                    </a:cubicBezTo>
                    <a:cubicBezTo>
                      <a:pt x="228" y="43"/>
                      <a:pt x="214" y="46"/>
                      <a:pt x="201" y="50"/>
                    </a:cubicBezTo>
                    <a:cubicBezTo>
                      <a:pt x="193" y="32"/>
                      <a:pt x="193" y="32"/>
                      <a:pt x="193" y="32"/>
                    </a:cubicBezTo>
                    <a:cubicBezTo>
                      <a:pt x="181" y="13"/>
                      <a:pt x="181" y="13"/>
                      <a:pt x="181" y="1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46" y="74"/>
                      <a:pt x="135" y="82"/>
                      <a:pt x="124" y="91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92" y="123"/>
                      <a:pt x="92" y="123"/>
                      <a:pt x="92" y="123"/>
                    </a:cubicBezTo>
                    <a:cubicBezTo>
                      <a:pt x="83" y="134"/>
                      <a:pt x="75" y="145"/>
                      <a:pt x="68" y="158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13" y="180"/>
                      <a:pt x="13" y="180"/>
                      <a:pt x="13" y="180"/>
                    </a:cubicBezTo>
                    <a:cubicBezTo>
                      <a:pt x="33" y="193"/>
                      <a:pt x="33" y="193"/>
                      <a:pt x="33" y="193"/>
                    </a:cubicBezTo>
                    <a:cubicBezTo>
                      <a:pt x="51" y="200"/>
                      <a:pt x="51" y="200"/>
                      <a:pt x="51" y="200"/>
                    </a:cubicBezTo>
                    <a:cubicBezTo>
                      <a:pt x="47" y="213"/>
                      <a:pt x="44" y="227"/>
                      <a:pt x="42" y="241"/>
                    </a:cubicBezTo>
                    <a:cubicBezTo>
                      <a:pt x="24" y="241"/>
                      <a:pt x="24" y="241"/>
                      <a:pt x="24" y="241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24" y="287"/>
                      <a:pt x="24" y="287"/>
                      <a:pt x="24" y="287"/>
                    </a:cubicBezTo>
                    <a:cubicBezTo>
                      <a:pt x="42" y="287"/>
                      <a:pt x="42" y="287"/>
                      <a:pt x="42" y="287"/>
                    </a:cubicBezTo>
                    <a:cubicBezTo>
                      <a:pt x="44" y="301"/>
                      <a:pt x="47" y="315"/>
                      <a:pt x="51" y="328"/>
                    </a:cubicBezTo>
                    <a:cubicBezTo>
                      <a:pt x="33" y="335"/>
                      <a:pt x="33" y="335"/>
                      <a:pt x="33" y="335"/>
                    </a:cubicBezTo>
                    <a:cubicBezTo>
                      <a:pt x="13" y="348"/>
                      <a:pt x="13" y="348"/>
                      <a:pt x="13" y="348"/>
                    </a:cubicBezTo>
                    <a:cubicBezTo>
                      <a:pt x="28" y="383"/>
                      <a:pt x="28" y="383"/>
                      <a:pt x="28" y="383"/>
                    </a:cubicBezTo>
                    <a:cubicBezTo>
                      <a:pt x="51" y="377"/>
                      <a:pt x="51" y="377"/>
                      <a:pt x="51" y="377"/>
                    </a:cubicBezTo>
                    <a:cubicBezTo>
                      <a:pt x="68" y="370"/>
                      <a:pt x="68" y="370"/>
                      <a:pt x="68" y="370"/>
                    </a:cubicBezTo>
                    <a:cubicBezTo>
                      <a:pt x="75" y="383"/>
                      <a:pt x="83" y="394"/>
                      <a:pt x="92" y="405"/>
                    </a:cubicBezTo>
                    <a:cubicBezTo>
                      <a:pt x="78" y="419"/>
                      <a:pt x="78" y="419"/>
                      <a:pt x="78" y="419"/>
                    </a:cubicBezTo>
                    <a:cubicBezTo>
                      <a:pt x="65" y="438"/>
                      <a:pt x="65" y="438"/>
                      <a:pt x="65" y="438"/>
                    </a:cubicBezTo>
                    <a:cubicBezTo>
                      <a:pt x="91" y="464"/>
                      <a:pt x="91" y="464"/>
                      <a:pt x="91" y="464"/>
                    </a:cubicBezTo>
                    <a:cubicBezTo>
                      <a:pt x="110" y="451"/>
                      <a:pt x="110" y="451"/>
                      <a:pt x="110" y="451"/>
                    </a:cubicBezTo>
                    <a:cubicBezTo>
                      <a:pt x="124" y="437"/>
                      <a:pt x="124" y="437"/>
                      <a:pt x="124" y="437"/>
                    </a:cubicBezTo>
                    <a:cubicBezTo>
                      <a:pt x="135" y="446"/>
                      <a:pt x="146" y="454"/>
                      <a:pt x="159" y="461"/>
                    </a:cubicBezTo>
                    <a:cubicBezTo>
                      <a:pt x="152" y="478"/>
                      <a:pt x="152" y="478"/>
                      <a:pt x="152" y="478"/>
                    </a:cubicBezTo>
                    <a:cubicBezTo>
                      <a:pt x="146" y="501"/>
                      <a:pt x="146" y="501"/>
                      <a:pt x="146" y="501"/>
                    </a:cubicBezTo>
                    <a:cubicBezTo>
                      <a:pt x="181" y="516"/>
                      <a:pt x="181" y="516"/>
                      <a:pt x="181" y="516"/>
                    </a:cubicBezTo>
                    <a:cubicBezTo>
                      <a:pt x="193" y="496"/>
                      <a:pt x="193" y="496"/>
                      <a:pt x="193" y="496"/>
                    </a:cubicBezTo>
                    <a:cubicBezTo>
                      <a:pt x="201" y="478"/>
                      <a:pt x="201" y="478"/>
                      <a:pt x="201" y="478"/>
                    </a:cubicBezTo>
                    <a:cubicBezTo>
                      <a:pt x="214" y="482"/>
                      <a:pt x="228" y="485"/>
                      <a:pt x="242" y="486"/>
                    </a:cubicBezTo>
                    <a:cubicBezTo>
                      <a:pt x="242" y="505"/>
                      <a:pt x="242" y="505"/>
                      <a:pt x="242" y="505"/>
                    </a:cubicBezTo>
                    <a:cubicBezTo>
                      <a:pt x="246" y="528"/>
                      <a:pt x="246" y="528"/>
                      <a:pt x="246" y="528"/>
                    </a:cubicBezTo>
                    <a:cubicBezTo>
                      <a:pt x="284" y="528"/>
                      <a:pt x="284" y="528"/>
                      <a:pt x="284" y="528"/>
                    </a:cubicBezTo>
                    <a:cubicBezTo>
                      <a:pt x="288" y="505"/>
                      <a:pt x="288" y="505"/>
                      <a:pt x="288" y="505"/>
                    </a:cubicBezTo>
                    <a:cubicBezTo>
                      <a:pt x="288" y="486"/>
                      <a:pt x="288" y="486"/>
                      <a:pt x="288" y="486"/>
                    </a:cubicBezTo>
                    <a:cubicBezTo>
                      <a:pt x="302" y="485"/>
                      <a:pt x="316" y="482"/>
                      <a:pt x="329" y="478"/>
                    </a:cubicBezTo>
                    <a:cubicBezTo>
                      <a:pt x="336" y="496"/>
                      <a:pt x="336" y="496"/>
                      <a:pt x="336" y="496"/>
                    </a:cubicBezTo>
                    <a:cubicBezTo>
                      <a:pt x="349" y="516"/>
                      <a:pt x="349" y="516"/>
                      <a:pt x="349" y="516"/>
                    </a:cubicBezTo>
                    <a:cubicBezTo>
                      <a:pt x="383" y="501"/>
                      <a:pt x="383" y="501"/>
                      <a:pt x="383" y="501"/>
                    </a:cubicBezTo>
                    <a:cubicBezTo>
                      <a:pt x="378" y="478"/>
                      <a:pt x="378" y="478"/>
                      <a:pt x="378" y="478"/>
                    </a:cubicBezTo>
                    <a:cubicBezTo>
                      <a:pt x="371" y="461"/>
                      <a:pt x="371" y="461"/>
                      <a:pt x="371" y="461"/>
                    </a:cubicBezTo>
                    <a:cubicBezTo>
                      <a:pt x="383" y="454"/>
                      <a:pt x="395" y="446"/>
                      <a:pt x="406" y="437"/>
                    </a:cubicBezTo>
                    <a:cubicBezTo>
                      <a:pt x="420" y="451"/>
                      <a:pt x="420" y="451"/>
                      <a:pt x="420" y="451"/>
                    </a:cubicBezTo>
                    <a:cubicBezTo>
                      <a:pt x="439" y="464"/>
                      <a:pt x="439" y="464"/>
                      <a:pt x="439" y="464"/>
                    </a:cubicBezTo>
                    <a:cubicBezTo>
                      <a:pt x="465" y="438"/>
                      <a:pt x="465" y="438"/>
                      <a:pt x="465" y="438"/>
                    </a:cubicBezTo>
                    <a:cubicBezTo>
                      <a:pt x="452" y="419"/>
                      <a:pt x="452" y="419"/>
                      <a:pt x="452" y="419"/>
                    </a:cubicBezTo>
                    <a:cubicBezTo>
                      <a:pt x="438" y="405"/>
                      <a:pt x="438" y="405"/>
                      <a:pt x="438" y="405"/>
                    </a:cubicBezTo>
                    <a:cubicBezTo>
                      <a:pt x="447" y="394"/>
                      <a:pt x="455" y="383"/>
                      <a:pt x="462" y="370"/>
                    </a:cubicBezTo>
                    <a:cubicBezTo>
                      <a:pt x="479" y="377"/>
                      <a:pt x="479" y="377"/>
                      <a:pt x="479" y="377"/>
                    </a:cubicBezTo>
                    <a:cubicBezTo>
                      <a:pt x="502" y="383"/>
                      <a:pt x="502" y="383"/>
                      <a:pt x="502" y="383"/>
                    </a:cubicBezTo>
                    <a:cubicBezTo>
                      <a:pt x="516" y="348"/>
                      <a:pt x="516" y="348"/>
                      <a:pt x="516" y="348"/>
                    </a:cubicBezTo>
                    <a:cubicBezTo>
                      <a:pt x="496" y="335"/>
                      <a:pt x="496" y="335"/>
                      <a:pt x="496" y="335"/>
                    </a:cubicBezTo>
                    <a:cubicBezTo>
                      <a:pt x="479" y="328"/>
                      <a:pt x="479" y="328"/>
                      <a:pt x="479" y="328"/>
                    </a:cubicBezTo>
                    <a:cubicBezTo>
                      <a:pt x="483" y="315"/>
                      <a:pt x="486" y="301"/>
                      <a:pt x="487" y="287"/>
                    </a:cubicBezTo>
                    <a:lnTo>
                      <a:pt x="506" y="287"/>
                    </a:lnTo>
                    <a:close/>
                    <a:moveTo>
                      <a:pt x="265" y="290"/>
                    </a:moveTo>
                    <a:cubicBezTo>
                      <a:pt x="251" y="290"/>
                      <a:pt x="239" y="278"/>
                      <a:pt x="239" y="264"/>
                    </a:cubicBezTo>
                    <a:cubicBezTo>
                      <a:pt x="239" y="250"/>
                      <a:pt x="251" y="238"/>
                      <a:pt x="265" y="238"/>
                    </a:cubicBezTo>
                    <a:cubicBezTo>
                      <a:pt x="279" y="238"/>
                      <a:pt x="291" y="250"/>
                      <a:pt x="291" y="264"/>
                    </a:cubicBezTo>
                    <a:cubicBezTo>
                      <a:pt x="291" y="278"/>
                      <a:pt x="279" y="290"/>
                      <a:pt x="265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3"/>
              <p:cNvSpPr>
                <a:spLocks noEditPoints="1"/>
              </p:cNvSpPr>
              <p:nvPr/>
            </p:nvSpPr>
            <p:spPr bwMode="auto">
              <a:xfrm>
                <a:off x="5405438" y="2741613"/>
                <a:ext cx="1376363" cy="1381125"/>
              </a:xfrm>
              <a:custGeom>
                <a:avLst/>
                <a:gdLst>
                  <a:gd name="T0" fmla="*/ 184 w 367"/>
                  <a:gd name="T1" fmla="*/ 0 h 368"/>
                  <a:gd name="T2" fmla="*/ 0 w 367"/>
                  <a:gd name="T3" fmla="*/ 184 h 368"/>
                  <a:gd name="T4" fmla="*/ 184 w 367"/>
                  <a:gd name="T5" fmla="*/ 368 h 368"/>
                  <a:gd name="T6" fmla="*/ 367 w 367"/>
                  <a:gd name="T7" fmla="*/ 184 h 368"/>
                  <a:gd name="T8" fmla="*/ 184 w 367"/>
                  <a:gd name="T9" fmla="*/ 0 h 368"/>
                  <a:gd name="T10" fmla="*/ 184 w 367"/>
                  <a:gd name="T11" fmla="*/ 250 h 368"/>
                  <a:gd name="T12" fmla="*/ 118 w 367"/>
                  <a:gd name="T13" fmla="*/ 184 h 368"/>
                  <a:gd name="T14" fmla="*/ 184 w 367"/>
                  <a:gd name="T15" fmla="*/ 118 h 368"/>
                  <a:gd name="T16" fmla="*/ 250 w 367"/>
                  <a:gd name="T17" fmla="*/ 184 h 368"/>
                  <a:gd name="T18" fmla="*/ 184 w 367"/>
                  <a:gd name="T19" fmla="*/ 25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7" h="368">
                    <a:moveTo>
                      <a:pt x="184" y="0"/>
                    </a:moveTo>
                    <a:cubicBezTo>
                      <a:pt x="83" y="0"/>
                      <a:pt x="0" y="83"/>
                      <a:pt x="0" y="184"/>
                    </a:cubicBezTo>
                    <a:cubicBezTo>
                      <a:pt x="0" y="285"/>
                      <a:pt x="83" y="368"/>
                      <a:pt x="184" y="368"/>
                    </a:cubicBezTo>
                    <a:cubicBezTo>
                      <a:pt x="285" y="368"/>
                      <a:pt x="367" y="285"/>
                      <a:pt x="367" y="184"/>
                    </a:cubicBezTo>
                    <a:cubicBezTo>
                      <a:pt x="367" y="83"/>
                      <a:pt x="285" y="0"/>
                      <a:pt x="184" y="0"/>
                    </a:cubicBezTo>
                    <a:close/>
                    <a:moveTo>
                      <a:pt x="184" y="250"/>
                    </a:moveTo>
                    <a:cubicBezTo>
                      <a:pt x="148" y="250"/>
                      <a:pt x="118" y="220"/>
                      <a:pt x="118" y="184"/>
                    </a:cubicBezTo>
                    <a:cubicBezTo>
                      <a:pt x="118" y="148"/>
                      <a:pt x="148" y="118"/>
                      <a:pt x="184" y="118"/>
                    </a:cubicBezTo>
                    <a:cubicBezTo>
                      <a:pt x="220" y="118"/>
                      <a:pt x="250" y="148"/>
                      <a:pt x="250" y="184"/>
                    </a:cubicBezTo>
                    <a:cubicBezTo>
                      <a:pt x="250" y="220"/>
                      <a:pt x="220" y="250"/>
                      <a:pt x="184" y="2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646082" y="3098704"/>
              <a:ext cx="1538068" cy="1560603"/>
              <a:chOff x="6237618" y="3240830"/>
              <a:chExt cx="1300163" cy="1319212"/>
            </a:xfrm>
            <a:solidFill>
              <a:srgbClr val="000000">
                <a:alpha val="60000"/>
              </a:srgbClr>
            </a:solidFill>
          </p:grpSpPr>
          <p:sp>
            <p:nvSpPr>
              <p:cNvPr id="37" name="Freeform 18"/>
              <p:cNvSpPr>
                <a:spLocks noEditPoints="1"/>
              </p:cNvSpPr>
              <p:nvPr/>
            </p:nvSpPr>
            <p:spPr bwMode="auto">
              <a:xfrm>
                <a:off x="6237618" y="3240830"/>
                <a:ext cx="1300163" cy="1319212"/>
              </a:xfrm>
              <a:custGeom>
                <a:avLst/>
                <a:gdLst>
                  <a:gd name="T0" fmla="*/ 309 w 347"/>
                  <a:gd name="T1" fmla="*/ 176 h 352"/>
                  <a:gd name="T2" fmla="*/ 326 w 347"/>
                  <a:gd name="T3" fmla="*/ 150 h 352"/>
                  <a:gd name="T4" fmla="*/ 335 w 347"/>
                  <a:gd name="T5" fmla="*/ 103 h 352"/>
                  <a:gd name="T6" fmla="*/ 294 w 347"/>
                  <a:gd name="T7" fmla="*/ 113 h 352"/>
                  <a:gd name="T8" fmla="*/ 282 w 347"/>
                  <a:gd name="T9" fmla="*/ 65 h 352"/>
                  <a:gd name="T10" fmla="*/ 262 w 347"/>
                  <a:gd name="T11" fmla="*/ 22 h 352"/>
                  <a:gd name="T12" fmla="*/ 234 w 347"/>
                  <a:gd name="T13" fmla="*/ 54 h 352"/>
                  <a:gd name="T14" fmla="*/ 196 w 347"/>
                  <a:gd name="T15" fmla="*/ 23 h 352"/>
                  <a:gd name="T16" fmla="*/ 155 w 347"/>
                  <a:gd name="T17" fmla="*/ 0 h 352"/>
                  <a:gd name="T18" fmla="*/ 151 w 347"/>
                  <a:gd name="T19" fmla="*/ 42 h 352"/>
                  <a:gd name="T20" fmla="*/ 102 w 347"/>
                  <a:gd name="T21" fmla="*/ 39 h 352"/>
                  <a:gd name="T22" fmla="*/ 55 w 347"/>
                  <a:gd name="T23" fmla="*/ 44 h 352"/>
                  <a:gd name="T24" fmla="*/ 77 w 347"/>
                  <a:gd name="T25" fmla="*/ 81 h 352"/>
                  <a:gd name="T26" fmla="*/ 35 w 347"/>
                  <a:gd name="T27" fmla="*/ 107 h 352"/>
                  <a:gd name="T28" fmla="*/ 0 w 347"/>
                  <a:gd name="T29" fmla="*/ 139 h 352"/>
                  <a:gd name="T30" fmla="*/ 39 w 347"/>
                  <a:gd name="T31" fmla="*/ 156 h 352"/>
                  <a:gd name="T32" fmla="*/ 39 w 347"/>
                  <a:gd name="T33" fmla="*/ 195 h 352"/>
                  <a:gd name="T34" fmla="*/ 0 w 347"/>
                  <a:gd name="T35" fmla="*/ 212 h 352"/>
                  <a:gd name="T36" fmla="*/ 35 w 347"/>
                  <a:gd name="T37" fmla="*/ 244 h 352"/>
                  <a:gd name="T38" fmla="*/ 77 w 347"/>
                  <a:gd name="T39" fmla="*/ 271 h 352"/>
                  <a:gd name="T40" fmla="*/ 55 w 347"/>
                  <a:gd name="T41" fmla="*/ 307 h 352"/>
                  <a:gd name="T42" fmla="*/ 102 w 347"/>
                  <a:gd name="T43" fmla="*/ 313 h 352"/>
                  <a:gd name="T44" fmla="*/ 151 w 347"/>
                  <a:gd name="T45" fmla="*/ 309 h 352"/>
                  <a:gd name="T46" fmla="*/ 155 w 347"/>
                  <a:gd name="T47" fmla="*/ 352 h 352"/>
                  <a:gd name="T48" fmla="*/ 196 w 347"/>
                  <a:gd name="T49" fmla="*/ 329 h 352"/>
                  <a:gd name="T50" fmla="*/ 234 w 347"/>
                  <a:gd name="T51" fmla="*/ 297 h 352"/>
                  <a:gd name="T52" fmla="*/ 262 w 347"/>
                  <a:gd name="T53" fmla="*/ 329 h 352"/>
                  <a:gd name="T54" fmla="*/ 282 w 347"/>
                  <a:gd name="T55" fmla="*/ 286 h 352"/>
                  <a:gd name="T56" fmla="*/ 294 w 347"/>
                  <a:gd name="T57" fmla="*/ 239 h 352"/>
                  <a:gd name="T58" fmla="*/ 335 w 347"/>
                  <a:gd name="T59" fmla="*/ 248 h 352"/>
                  <a:gd name="T60" fmla="*/ 326 w 347"/>
                  <a:gd name="T61" fmla="*/ 201 h 352"/>
                  <a:gd name="T62" fmla="*/ 174 w 347"/>
                  <a:gd name="T63" fmla="*/ 201 h 352"/>
                  <a:gd name="T64" fmla="*/ 174 w 347"/>
                  <a:gd name="T65" fmla="*/ 150 h 352"/>
                  <a:gd name="T66" fmla="*/ 174 w 347"/>
                  <a:gd name="T67" fmla="*/ 20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47" h="352">
                    <a:moveTo>
                      <a:pt x="308" y="195"/>
                    </a:moveTo>
                    <a:cubicBezTo>
                      <a:pt x="309" y="189"/>
                      <a:pt x="309" y="182"/>
                      <a:pt x="309" y="176"/>
                    </a:cubicBezTo>
                    <a:cubicBezTo>
                      <a:pt x="309" y="169"/>
                      <a:pt x="309" y="162"/>
                      <a:pt x="308" y="156"/>
                    </a:cubicBezTo>
                    <a:cubicBezTo>
                      <a:pt x="326" y="150"/>
                      <a:pt x="326" y="150"/>
                      <a:pt x="326" y="150"/>
                    </a:cubicBezTo>
                    <a:cubicBezTo>
                      <a:pt x="347" y="139"/>
                      <a:pt x="347" y="139"/>
                      <a:pt x="347" y="139"/>
                    </a:cubicBezTo>
                    <a:cubicBezTo>
                      <a:pt x="335" y="103"/>
                      <a:pt x="335" y="103"/>
                      <a:pt x="335" y="103"/>
                    </a:cubicBezTo>
                    <a:cubicBezTo>
                      <a:pt x="312" y="107"/>
                      <a:pt x="312" y="107"/>
                      <a:pt x="312" y="107"/>
                    </a:cubicBezTo>
                    <a:cubicBezTo>
                      <a:pt x="294" y="113"/>
                      <a:pt x="294" y="113"/>
                      <a:pt x="294" y="113"/>
                    </a:cubicBezTo>
                    <a:cubicBezTo>
                      <a:pt x="288" y="101"/>
                      <a:pt x="280" y="90"/>
                      <a:pt x="271" y="81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92" y="44"/>
                      <a:pt x="292" y="44"/>
                      <a:pt x="292" y="44"/>
                    </a:cubicBezTo>
                    <a:cubicBezTo>
                      <a:pt x="262" y="22"/>
                      <a:pt x="262" y="22"/>
                      <a:pt x="262" y="22"/>
                    </a:cubicBezTo>
                    <a:cubicBezTo>
                      <a:pt x="245" y="39"/>
                      <a:pt x="245" y="39"/>
                      <a:pt x="245" y="39"/>
                    </a:cubicBezTo>
                    <a:cubicBezTo>
                      <a:pt x="234" y="54"/>
                      <a:pt x="234" y="54"/>
                      <a:pt x="234" y="54"/>
                    </a:cubicBezTo>
                    <a:cubicBezTo>
                      <a:pt x="222" y="48"/>
                      <a:pt x="210" y="44"/>
                      <a:pt x="196" y="42"/>
                    </a:cubicBezTo>
                    <a:cubicBezTo>
                      <a:pt x="196" y="23"/>
                      <a:pt x="196" y="23"/>
                      <a:pt x="196" y="23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1" y="23"/>
                      <a:pt x="151" y="23"/>
                      <a:pt x="151" y="23"/>
                    </a:cubicBezTo>
                    <a:cubicBezTo>
                      <a:pt x="151" y="42"/>
                      <a:pt x="151" y="42"/>
                      <a:pt x="151" y="42"/>
                    </a:cubicBezTo>
                    <a:cubicBezTo>
                      <a:pt x="138" y="44"/>
                      <a:pt x="125" y="48"/>
                      <a:pt x="113" y="54"/>
                    </a:cubicBezTo>
                    <a:cubicBezTo>
                      <a:pt x="102" y="39"/>
                      <a:pt x="102" y="39"/>
                      <a:pt x="102" y="39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67" y="90"/>
                      <a:pt x="60" y="101"/>
                      <a:pt x="53" y="113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12" y="103"/>
                      <a:pt x="12" y="103"/>
                      <a:pt x="12" y="103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39" y="156"/>
                      <a:pt x="39" y="156"/>
                      <a:pt x="39" y="156"/>
                    </a:cubicBezTo>
                    <a:cubicBezTo>
                      <a:pt x="38" y="162"/>
                      <a:pt x="38" y="169"/>
                      <a:pt x="38" y="176"/>
                    </a:cubicBezTo>
                    <a:cubicBezTo>
                      <a:pt x="38" y="182"/>
                      <a:pt x="38" y="189"/>
                      <a:pt x="39" y="195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12" y="248"/>
                      <a:pt x="12" y="248"/>
                      <a:pt x="12" y="248"/>
                    </a:cubicBezTo>
                    <a:cubicBezTo>
                      <a:pt x="35" y="244"/>
                      <a:pt x="35" y="244"/>
                      <a:pt x="35" y="244"/>
                    </a:cubicBezTo>
                    <a:cubicBezTo>
                      <a:pt x="53" y="239"/>
                      <a:pt x="53" y="239"/>
                      <a:pt x="53" y="239"/>
                    </a:cubicBezTo>
                    <a:cubicBezTo>
                      <a:pt x="60" y="250"/>
                      <a:pt x="67" y="261"/>
                      <a:pt x="77" y="271"/>
                    </a:cubicBezTo>
                    <a:cubicBezTo>
                      <a:pt x="65" y="286"/>
                      <a:pt x="65" y="286"/>
                      <a:pt x="65" y="286"/>
                    </a:cubicBezTo>
                    <a:cubicBezTo>
                      <a:pt x="55" y="307"/>
                      <a:pt x="55" y="307"/>
                      <a:pt x="55" y="307"/>
                    </a:cubicBezTo>
                    <a:cubicBezTo>
                      <a:pt x="85" y="329"/>
                      <a:pt x="85" y="329"/>
                      <a:pt x="85" y="329"/>
                    </a:cubicBezTo>
                    <a:cubicBezTo>
                      <a:pt x="102" y="313"/>
                      <a:pt x="102" y="313"/>
                      <a:pt x="102" y="313"/>
                    </a:cubicBezTo>
                    <a:cubicBezTo>
                      <a:pt x="113" y="297"/>
                      <a:pt x="113" y="297"/>
                      <a:pt x="113" y="297"/>
                    </a:cubicBezTo>
                    <a:cubicBezTo>
                      <a:pt x="125" y="303"/>
                      <a:pt x="138" y="307"/>
                      <a:pt x="151" y="309"/>
                    </a:cubicBezTo>
                    <a:cubicBezTo>
                      <a:pt x="151" y="329"/>
                      <a:pt x="151" y="329"/>
                      <a:pt x="151" y="329"/>
                    </a:cubicBezTo>
                    <a:cubicBezTo>
                      <a:pt x="155" y="352"/>
                      <a:pt x="155" y="352"/>
                      <a:pt x="155" y="352"/>
                    </a:cubicBezTo>
                    <a:cubicBezTo>
                      <a:pt x="192" y="352"/>
                      <a:pt x="192" y="352"/>
                      <a:pt x="192" y="352"/>
                    </a:cubicBezTo>
                    <a:cubicBezTo>
                      <a:pt x="196" y="329"/>
                      <a:pt x="196" y="329"/>
                      <a:pt x="196" y="329"/>
                    </a:cubicBezTo>
                    <a:cubicBezTo>
                      <a:pt x="196" y="309"/>
                      <a:pt x="196" y="309"/>
                      <a:pt x="196" y="309"/>
                    </a:cubicBezTo>
                    <a:cubicBezTo>
                      <a:pt x="210" y="307"/>
                      <a:pt x="222" y="303"/>
                      <a:pt x="234" y="297"/>
                    </a:cubicBezTo>
                    <a:cubicBezTo>
                      <a:pt x="245" y="313"/>
                      <a:pt x="245" y="313"/>
                      <a:pt x="245" y="313"/>
                    </a:cubicBezTo>
                    <a:cubicBezTo>
                      <a:pt x="262" y="329"/>
                      <a:pt x="262" y="329"/>
                      <a:pt x="262" y="329"/>
                    </a:cubicBezTo>
                    <a:cubicBezTo>
                      <a:pt x="292" y="307"/>
                      <a:pt x="292" y="307"/>
                      <a:pt x="292" y="307"/>
                    </a:cubicBezTo>
                    <a:cubicBezTo>
                      <a:pt x="282" y="286"/>
                      <a:pt x="282" y="286"/>
                      <a:pt x="282" y="286"/>
                    </a:cubicBezTo>
                    <a:cubicBezTo>
                      <a:pt x="271" y="271"/>
                      <a:pt x="271" y="271"/>
                      <a:pt x="271" y="271"/>
                    </a:cubicBezTo>
                    <a:cubicBezTo>
                      <a:pt x="280" y="261"/>
                      <a:pt x="288" y="250"/>
                      <a:pt x="294" y="239"/>
                    </a:cubicBezTo>
                    <a:cubicBezTo>
                      <a:pt x="312" y="244"/>
                      <a:pt x="312" y="244"/>
                      <a:pt x="312" y="244"/>
                    </a:cubicBezTo>
                    <a:cubicBezTo>
                      <a:pt x="335" y="248"/>
                      <a:pt x="335" y="248"/>
                      <a:pt x="335" y="248"/>
                    </a:cubicBezTo>
                    <a:cubicBezTo>
                      <a:pt x="347" y="212"/>
                      <a:pt x="347" y="212"/>
                      <a:pt x="347" y="212"/>
                    </a:cubicBezTo>
                    <a:cubicBezTo>
                      <a:pt x="326" y="201"/>
                      <a:pt x="326" y="201"/>
                      <a:pt x="326" y="201"/>
                    </a:cubicBezTo>
                    <a:lnTo>
                      <a:pt x="308" y="195"/>
                    </a:lnTo>
                    <a:close/>
                    <a:moveTo>
                      <a:pt x="174" y="201"/>
                    </a:moveTo>
                    <a:cubicBezTo>
                      <a:pt x="159" y="201"/>
                      <a:pt x="148" y="190"/>
                      <a:pt x="148" y="176"/>
                    </a:cubicBezTo>
                    <a:cubicBezTo>
                      <a:pt x="148" y="162"/>
                      <a:pt x="159" y="150"/>
                      <a:pt x="174" y="150"/>
                    </a:cubicBezTo>
                    <a:cubicBezTo>
                      <a:pt x="188" y="150"/>
                      <a:pt x="199" y="162"/>
                      <a:pt x="199" y="176"/>
                    </a:cubicBezTo>
                    <a:cubicBezTo>
                      <a:pt x="199" y="190"/>
                      <a:pt x="188" y="201"/>
                      <a:pt x="174" y="20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19"/>
              <p:cNvSpPr>
                <a:spLocks noEditPoints="1"/>
              </p:cNvSpPr>
              <p:nvPr/>
            </p:nvSpPr>
            <p:spPr bwMode="auto">
              <a:xfrm>
                <a:off x="6513307" y="3540558"/>
                <a:ext cx="747713" cy="746125"/>
              </a:xfrm>
              <a:custGeom>
                <a:avLst/>
                <a:gdLst>
                  <a:gd name="T0" fmla="*/ 100 w 199"/>
                  <a:gd name="T1" fmla="*/ 0 h 199"/>
                  <a:gd name="T2" fmla="*/ 0 w 199"/>
                  <a:gd name="T3" fmla="*/ 100 h 199"/>
                  <a:gd name="T4" fmla="*/ 100 w 199"/>
                  <a:gd name="T5" fmla="*/ 199 h 199"/>
                  <a:gd name="T6" fmla="*/ 199 w 199"/>
                  <a:gd name="T7" fmla="*/ 100 h 199"/>
                  <a:gd name="T8" fmla="*/ 100 w 199"/>
                  <a:gd name="T9" fmla="*/ 0 h 199"/>
                  <a:gd name="T10" fmla="*/ 100 w 199"/>
                  <a:gd name="T11" fmla="*/ 150 h 199"/>
                  <a:gd name="T12" fmla="*/ 49 w 199"/>
                  <a:gd name="T13" fmla="*/ 100 h 199"/>
                  <a:gd name="T14" fmla="*/ 100 w 199"/>
                  <a:gd name="T15" fmla="*/ 49 h 199"/>
                  <a:gd name="T16" fmla="*/ 150 w 199"/>
                  <a:gd name="T17" fmla="*/ 100 h 199"/>
                  <a:gd name="T18" fmla="*/ 100 w 199"/>
                  <a:gd name="T19" fmla="*/ 15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99">
                    <a:moveTo>
                      <a:pt x="100" y="0"/>
                    </a:moveTo>
                    <a:cubicBezTo>
                      <a:pt x="45" y="0"/>
                      <a:pt x="0" y="45"/>
                      <a:pt x="0" y="100"/>
                    </a:cubicBezTo>
                    <a:cubicBezTo>
                      <a:pt x="0" y="155"/>
                      <a:pt x="45" y="199"/>
                      <a:pt x="100" y="199"/>
                    </a:cubicBezTo>
                    <a:cubicBezTo>
                      <a:pt x="155" y="199"/>
                      <a:pt x="199" y="155"/>
                      <a:pt x="199" y="100"/>
                    </a:cubicBezTo>
                    <a:cubicBezTo>
                      <a:pt x="199" y="45"/>
                      <a:pt x="155" y="0"/>
                      <a:pt x="100" y="0"/>
                    </a:cubicBezTo>
                    <a:close/>
                    <a:moveTo>
                      <a:pt x="100" y="150"/>
                    </a:moveTo>
                    <a:cubicBezTo>
                      <a:pt x="72" y="150"/>
                      <a:pt x="49" y="128"/>
                      <a:pt x="49" y="100"/>
                    </a:cubicBezTo>
                    <a:cubicBezTo>
                      <a:pt x="49" y="72"/>
                      <a:pt x="72" y="49"/>
                      <a:pt x="100" y="49"/>
                    </a:cubicBezTo>
                    <a:cubicBezTo>
                      <a:pt x="127" y="49"/>
                      <a:pt x="150" y="72"/>
                      <a:pt x="150" y="100"/>
                    </a:cubicBezTo>
                    <a:cubicBezTo>
                      <a:pt x="150" y="128"/>
                      <a:pt x="127" y="150"/>
                      <a:pt x="100" y="1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8385091" y="3573285"/>
              <a:ext cx="1868593" cy="1866715"/>
              <a:chOff x="6075704" y="3181109"/>
              <a:chExt cx="1579563" cy="1577975"/>
            </a:xfrm>
            <a:solidFill>
              <a:srgbClr val="E93E34">
                <a:alpha val="60000"/>
              </a:srgbClr>
            </a:solidFill>
          </p:grpSpPr>
          <p:sp>
            <p:nvSpPr>
              <p:cNvPr id="40" name="Freeform 6"/>
              <p:cNvSpPr>
                <a:spLocks noEditPoints="1"/>
              </p:cNvSpPr>
              <p:nvPr/>
            </p:nvSpPr>
            <p:spPr bwMode="auto">
              <a:xfrm>
                <a:off x="6075704" y="3181109"/>
                <a:ext cx="1579563" cy="157797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"/>
              <p:cNvSpPr>
                <a:spLocks noEditPoints="1"/>
              </p:cNvSpPr>
              <p:nvPr/>
            </p:nvSpPr>
            <p:spPr bwMode="auto">
              <a:xfrm>
                <a:off x="6372566" y="3474773"/>
                <a:ext cx="985838" cy="985838"/>
              </a:xfrm>
              <a:custGeom>
                <a:avLst/>
                <a:gdLst>
                  <a:gd name="T0" fmla="*/ 132 w 263"/>
                  <a:gd name="T1" fmla="*/ 0 h 263"/>
                  <a:gd name="T2" fmla="*/ 0 w 263"/>
                  <a:gd name="T3" fmla="*/ 131 h 263"/>
                  <a:gd name="T4" fmla="*/ 132 w 263"/>
                  <a:gd name="T5" fmla="*/ 263 h 263"/>
                  <a:gd name="T6" fmla="*/ 263 w 263"/>
                  <a:gd name="T7" fmla="*/ 131 h 263"/>
                  <a:gd name="T8" fmla="*/ 132 w 263"/>
                  <a:gd name="T9" fmla="*/ 0 h 263"/>
                  <a:gd name="T10" fmla="*/ 132 w 263"/>
                  <a:gd name="T11" fmla="*/ 190 h 263"/>
                  <a:gd name="T12" fmla="*/ 73 w 263"/>
                  <a:gd name="T13" fmla="*/ 131 h 263"/>
                  <a:gd name="T14" fmla="*/ 132 w 263"/>
                  <a:gd name="T15" fmla="*/ 73 h 263"/>
                  <a:gd name="T16" fmla="*/ 190 w 263"/>
                  <a:gd name="T17" fmla="*/ 131 h 263"/>
                  <a:gd name="T18" fmla="*/ 132 w 263"/>
                  <a:gd name="T19" fmla="*/ 19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263">
                    <a:moveTo>
                      <a:pt x="132" y="0"/>
                    </a:moveTo>
                    <a:cubicBezTo>
                      <a:pt x="59" y="0"/>
                      <a:pt x="0" y="59"/>
                      <a:pt x="0" y="131"/>
                    </a:cubicBezTo>
                    <a:cubicBezTo>
                      <a:pt x="0" y="204"/>
                      <a:pt x="59" y="263"/>
                      <a:pt x="132" y="263"/>
                    </a:cubicBezTo>
                    <a:cubicBezTo>
                      <a:pt x="204" y="263"/>
                      <a:pt x="263" y="204"/>
                      <a:pt x="263" y="131"/>
                    </a:cubicBezTo>
                    <a:cubicBezTo>
                      <a:pt x="263" y="59"/>
                      <a:pt x="204" y="0"/>
                      <a:pt x="132" y="0"/>
                    </a:cubicBezTo>
                    <a:close/>
                    <a:moveTo>
                      <a:pt x="132" y="190"/>
                    </a:moveTo>
                    <a:cubicBezTo>
                      <a:pt x="99" y="190"/>
                      <a:pt x="73" y="164"/>
                      <a:pt x="73" y="131"/>
                    </a:cubicBezTo>
                    <a:cubicBezTo>
                      <a:pt x="73" y="99"/>
                      <a:pt x="99" y="73"/>
                      <a:pt x="132" y="73"/>
                    </a:cubicBezTo>
                    <a:cubicBezTo>
                      <a:pt x="164" y="73"/>
                      <a:pt x="190" y="99"/>
                      <a:pt x="190" y="131"/>
                    </a:cubicBezTo>
                    <a:cubicBezTo>
                      <a:pt x="190" y="164"/>
                      <a:pt x="164" y="190"/>
                      <a:pt x="132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3942362" y="1052791"/>
              <a:ext cx="4582795" cy="11068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ctr" fontAlgn="auto">
                <a:lnSpc>
                  <a:spcPct val="150000"/>
                </a:lnSpc>
              </a:pPr>
              <a:r>
                <a:rPr sz="2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各组派出成员比拼熨烫、择菜、整理，看看哪组做得又快又好。</a:t>
              </a:r>
              <a:endParaRPr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sp>
        <p:nvSpPr>
          <p:cNvPr id="3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88131" y="610048"/>
            <a:ext cx="4020467" cy="1475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三、</a:t>
            </a:r>
            <a:r>
              <a:rPr lang="zh-CN" altLang="en-US" sz="3000" b="1" kern="100" dirty="0" smtClean="0">
                <a:cs typeface="Times New Roman" panose="02020603050405020304" pitchFamily="18" charset="0"/>
                <a:sym typeface="+mn-ea"/>
              </a:rPr>
              <a:t>技能大比拼</a:t>
            </a:r>
            <a:endParaRPr lang="zh-CN" altLang="en-US" sz="3000" b="1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</a:pPr>
            <a:endParaRPr lang="zh-CN" altLang="en-US" sz="3000" b="1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</a:pPr>
            <a:endParaRPr lang="zh-CN" alt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25019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三、</a:t>
            </a:r>
            <a:r>
              <a:rPr lang="zh-CN" altLang="en-US" sz="2800" kern="100" dirty="0" smtClean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技能大比拼</a:t>
            </a:r>
            <a:endParaRPr lang="zh-CN" altLang="en-US" sz="2800" kern="100" dirty="0" smtClean="0">
              <a:solidFill>
                <a:schemeClr val="tx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0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1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2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3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4"/>
            </p:custDataLst>
          </p:nvPr>
        </p:nvSpPr>
        <p:spPr>
          <a:xfrm>
            <a:off x="2036393" y="1597722"/>
            <a:ext cx="8382634" cy="381698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隶书" panose="02010509060101010101" pitchFamily="49" charset="-122"/>
              </a:rPr>
              <a:t>同学们对居家劳动优劣进行评议并提出整改意见。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隶书" panose="02010509060101010101" pitchFamily="49" charset="-122"/>
            </a:endParaRPr>
          </a:p>
        </p:txBody>
      </p:sp>
      <p:pic>
        <p:nvPicPr>
          <p:cNvPr id="6" name="图片 5" descr="/data/temp/6f995ab4-696c-11ee-b31d-2e3e5460ad5d.jpg6f995ab4-696c-11ee-b31d-2e3e5460ad5d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6"/>
          <a:srcRect/>
          <a:stretch>
            <a:fillRect/>
          </a:stretch>
        </p:blipFill>
        <p:spPr>
          <a:xfrm>
            <a:off x="8901430" y="3162935"/>
            <a:ext cx="2637155" cy="26371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80" h="6480">
                <a:moveTo>
                  <a:pt x="0" y="0"/>
                </a:moveTo>
                <a:lnTo>
                  <a:pt x="8880" y="0"/>
                </a:lnTo>
                <a:lnTo>
                  <a:pt x="888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7"/>
    </p:custData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133475" y="668969"/>
            <a:ext cx="554266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劳动体验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做一做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33475" y="29302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15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1928867" y="2498439"/>
            <a:ext cx="9178999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根据自己家庭（或宿舍）的情况，制订家务劳动计划，付诸行动并严格执行，可以请家人（或室友）严格监督。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33475" y="35779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34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33475" y="49876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41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23" y="1146409"/>
            <a:ext cx="1870603" cy="1870603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92906" y="1754326"/>
            <a:ext cx="8109678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想一想</a:t>
            </a:r>
            <a:r>
              <a:rPr lang="zh-CN" altLang="en-US" sz="3600" dirty="0" smtClean="0"/>
              <a:t>：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pPr indent="0" fontAlgn="auto">
              <a:lnSpc>
                <a:spcPct val="150000"/>
              </a:lnSpc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1.同学们在学习和生活方面的自理能力如何?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2.你有哪些家务劳动的经验?在家务劳动过程中，你有怎样的体会?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883" y="2975546"/>
            <a:ext cx="3702572" cy="3702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84"/>
          <p:cNvSpPr txBox="1"/>
          <p:nvPr/>
        </p:nvSpPr>
        <p:spPr>
          <a:xfrm>
            <a:off x="5601011" y="3945235"/>
            <a:ext cx="3708089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dist"/>
            <a:r>
              <a:rPr lang="zh-CN" altLang="en-US" sz="6000" dirty="0">
                <a:solidFill>
                  <a:srgbClr val="E53437"/>
                </a:solidFill>
                <a:latin typeface="微软雅黑" panose="020B0503020204020204" pitchFamily="34" charset="-122"/>
                <a:ea typeface="字魂35号-经典雅黑" panose="00000500000000000000" pitchFamily="2" charset="-122"/>
                <a:cs typeface="+mn-ea"/>
                <a:sym typeface="+mn-lt"/>
              </a:rPr>
              <a:t>感谢观看</a:t>
            </a:r>
            <a:endParaRPr lang="zh-CN" altLang="en-US" sz="6000" dirty="0">
              <a:solidFill>
                <a:srgbClr val="E53437"/>
              </a:solidFill>
              <a:latin typeface="微软雅黑" panose="020B0503020204020204" pitchFamily="34" charset="-122"/>
              <a:ea typeface="字魂35号-经典雅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562" y="34290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24418" y="1347512"/>
            <a:ext cx="4798048" cy="663125"/>
            <a:chOff x="5612777" y="971021"/>
            <a:chExt cx="4798048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096000" y="1060881"/>
              <a:ext cx="4314825" cy="573265"/>
            </a:xfrm>
            <a:prstGeom prst="roundRect">
              <a:avLst/>
            </a:prstGeom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居家劳动内涵</a:t>
              </a:r>
              <a:endParaRPr lang="zh-CN" altLang="en-US" sz="20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612777" y="9710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878559" y="2765875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居家劳动展示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20332" y="4172563"/>
            <a:ext cx="4702133" cy="663125"/>
            <a:chOff x="5730617" y="4897290"/>
            <a:chExt cx="4702133" cy="663125"/>
          </a:xfrm>
        </p:grpSpPr>
        <p:sp>
          <p:nvSpPr>
            <p:cNvPr id="17" name="矩形: 圆角 16"/>
            <p:cNvSpPr/>
            <p:nvPr/>
          </p:nvSpPr>
          <p:spPr>
            <a:xfrm>
              <a:off x="6117925" y="4987150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技能大比拼</a:t>
              </a:r>
              <a:endPara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730617" y="489729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衣物清洁与熨烫</a:t>
            </a:r>
            <a:endParaRPr lang="zh-CN" sz="2800"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sym typeface="微软雅黑" panose="020B0503020204020204" pitchFamily="34" charset="-122"/>
              </a:rPr>
              <a:t>洗衣需分类</a:t>
            </a:r>
            <a:endParaRPr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0"/>
            </p:custDataLst>
          </p:nvPr>
        </p:nvSpPr>
        <p:spPr>
          <a:xfrm>
            <a:off x="810260" y="1384300"/>
            <a:ext cx="7400925" cy="40976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衣物洗涤前需根据具体情况进行分类。
（1）按颜色分类洗涤：将深色和鲜艳的衣服挑出来，因为深色类的衣服都有可能掉色。如果将浅色的衣服与它们放在一起清洗，可能会出现染色现象，影响浅色衣服的美观。
（2）按厚薄分类洗涤：网状织物、丝织物、内衣、针织品和袜子等质地较薄的衣物容易变形，为避免损伤，最好不要机洗，宜手洗。
（3）按纤维原料分类洗涤：含毛绒的布料或其他特殊布料容易缩绒、变形，所以不适宜用水洗，应挑出来进行干洗。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1"/>
          <a:stretch>
            <a:fillRect/>
          </a:stretch>
        </p:blipFill>
        <p:spPr>
          <a:xfrm>
            <a:off x="8697595" y="2063115"/>
            <a:ext cx="2871470" cy="31813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2"/>
    </p:custData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衣物清洁与熨烫</a:t>
            </a:r>
            <a:endParaRPr lang="zh-CN" sz="2800"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sym typeface="微软雅黑" panose="020B0503020204020204" pitchFamily="34" charset="-122"/>
              </a:rPr>
              <a:t>机洗有窍门</a:t>
            </a:r>
            <a:endParaRPr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pic>
        <p:nvPicPr>
          <p:cNvPr id="4" name="图片 3" descr="/data/temp/6e760899-696c-11ee-b17f-92e666d89a9e.jpg6e760899-696c-11ee-b17f-92e666d89a9e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647065" y="2905760"/>
            <a:ext cx="2230604" cy="19170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640" h="9840">
                <a:moveTo>
                  <a:pt x="0" y="0"/>
                </a:moveTo>
                <a:lnTo>
                  <a:pt x="8640" y="0"/>
                </a:lnTo>
                <a:lnTo>
                  <a:pt x="8640" y="9840"/>
                </a:lnTo>
                <a:lnTo>
                  <a:pt x="0" y="98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Title 6"/>
          <p:cNvSpPr txBox="1"/>
          <p:nvPr>
            <p:custDataLst>
              <p:tags r:id="rId12"/>
            </p:custDataLst>
          </p:nvPr>
        </p:nvSpPr>
        <p:spPr>
          <a:xfrm>
            <a:off x="3209925" y="1402080"/>
            <a:ext cx="8524875" cy="51612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9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（1）要掌握洗涤温度和洗涤剂性质。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含非离子型表面活性剂的洗涤剂，最佳洗涤温度为60℃以下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，超过此温度将会影响去污效果；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含阳离子型表面活性剂的洗涤剂，最佳洗涤温度为60℃以上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，低于此温度将会影响去污效果。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（2）要注意洗涤方法。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先浸后洗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。洗涤前，先将衣物在液体皂或洗衣粉溶液中浸泡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10～14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先薄后厚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。一般质地薄软的化纤、丝绸织物，四五分钟就可洗干净，而质地较厚的棉、毛织品要十来分钟才能洗净。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额定容量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。若洗涤量过少，白白消耗电能；反之，一次洗得太多，不仅会增加洗涤时间，而且会造成电机超负荷运转，既增加了电耗，又容易使电机损坏。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④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用水量适中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，不宜过多或过少。水量太多，会增加波盘的水压，加重电机的负担，增加电耗；水量太少，又会影响洗涤时衣服的上下翻动，增加洗涤时间，使电耗增加。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⑤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正确掌握洗涤时间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，避免无效动作。衣服的洗净度如何，主要是与衣服的污垢程度、洗涤剂的品种和浓度有关，而同洗涤时间并不成正比。超过规定的洗涤时间，洗净度也不会有大的提高，而电能则白耗费了。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衣物清洁与熨烫</a:t>
            </a:r>
            <a:endParaRPr lang="zh-CN" sz="2800"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副标题"/>
          <p:cNvSpPr txBox="1"/>
          <p:nvPr>
            <p:custDataLst>
              <p:tags r:id="rId9"/>
            </p:custDataLst>
          </p:nvPr>
        </p:nvSpPr>
        <p:spPr>
          <a:xfrm>
            <a:off x="720094" y="8382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sym typeface="微软雅黑" panose="020B0503020204020204" pitchFamily="34" charset="-122"/>
              </a:rPr>
              <a:t>挂烫机与电熨斗的选择</a:t>
            </a:r>
            <a:endParaRPr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0"/>
            </p:custDataLst>
          </p:nvPr>
        </p:nvSpPr>
        <p:spPr>
          <a:xfrm>
            <a:off x="810260" y="1384300"/>
            <a:ext cx="7400925" cy="40976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首先，要考虑要熨烫的衣物。厚重的衣服偏多建议选择电熨斗，而轻薄衣服偏多的建议选择挂烫机。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其次，要考虑占地空间不同。如果家里用余空间不是很多的话建议选择电熨斗，因为电熨斗的体积相对小，可以放在家里的任意角落。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最后，要考虑安全保证。通常挂烫机都有防干烧保护，当机器水盒无水时会自动停止工作，但是电熨斗没有这一项功能。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404" name="图片 14404" descr="https://p3.ssl.qhimgs1.com/sdr/400__/t014b4a4e17ff7fe6a3.jpg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33535" y="1749425"/>
            <a:ext cx="1908810" cy="1908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03" name="图片 14403" descr="http://imgs.bzw315.com/uploadfiles/image/news/2016/05/11/20160511130157_11338.jpg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09648" y="4406583"/>
            <a:ext cx="2018665" cy="152209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5"/>
    </p:custData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154496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803275" y="824230"/>
            <a:ext cx="11277600" cy="60960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sz="2000" b="0" dirty="0" err="1">
                <a:solidFill>
                  <a:schemeClr val="dk1"/>
                </a:solidFill>
                <a:sym typeface="微软雅黑" panose="020B0503020204020204" pitchFamily="34" charset="-122"/>
              </a:rPr>
              <a:t>蛋白质</a:t>
            </a:r>
            <a:endParaRPr lang="zh-CN" dirty="0" err="1">
              <a:solidFill>
                <a:schemeClr val="dk1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" name="矩形 4"/>
          <p:cNvSpPr/>
          <p:nvPr>
            <p:custDataLst>
              <p:tags r:id="rId9"/>
            </p:custDataLst>
          </p:nvPr>
        </p:nvSpPr>
        <p:spPr>
          <a:xfrm>
            <a:off x="598932" y="1878166"/>
            <a:ext cx="10994137" cy="4365319"/>
          </a:xfrm>
          <a:custGeom>
            <a:avLst/>
            <a:gdLst>
              <a:gd name="connsiteX0" fmla="*/ 0 w 9899943"/>
              <a:gd name="connsiteY0" fmla="*/ 0 h 4048220"/>
              <a:gd name="connsiteX1" fmla="*/ 9899943 w 9899943"/>
              <a:gd name="connsiteY1" fmla="*/ 0 h 4048220"/>
              <a:gd name="connsiteX2" fmla="*/ 9899943 w 9899943"/>
              <a:gd name="connsiteY2" fmla="*/ 4048220 h 4048220"/>
              <a:gd name="connsiteX3" fmla="*/ 0 w 9899943"/>
              <a:gd name="connsiteY3" fmla="*/ 4048220 h 4048220"/>
              <a:gd name="connsiteX4" fmla="*/ 0 w 9899943"/>
              <a:gd name="connsiteY4" fmla="*/ 0 h 4048220"/>
              <a:gd name="connsiteX0-1" fmla="*/ 0 w 9899943"/>
              <a:gd name="connsiteY0-2" fmla="*/ 0 h 4048220"/>
              <a:gd name="connsiteX1-3" fmla="*/ 9899943 w 9899943"/>
              <a:gd name="connsiteY1-4" fmla="*/ 0 h 4048220"/>
              <a:gd name="connsiteX2-5" fmla="*/ 9899943 w 9899943"/>
              <a:gd name="connsiteY2-6" fmla="*/ 4048220 h 4048220"/>
              <a:gd name="connsiteX3-7" fmla="*/ 808083 w 9899943"/>
              <a:gd name="connsiteY3-8" fmla="*/ 4043410 h 4048220"/>
              <a:gd name="connsiteX4-9" fmla="*/ 0 w 9899943"/>
              <a:gd name="connsiteY4-10" fmla="*/ 4048220 h 4048220"/>
              <a:gd name="connsiteX5" fmla="*/ 0 w 9899943"/>
              <a:gd name="connsiteY5" fmla="*/ 0 h 4048220"/>
              <a:gd name="connsiteX0-11" fmla="*/ 0 w 9899943"/>
              <a:gd name="connsiteY0-12" fmla="*/ 0 h 4048220"/>
              <a:gd name="connsiteX1-13" fmla="*/ 9899943 w 9899943"/>
              <a:gd name="connsiteY1-14" fmla="*/ 0 h 4048220"/>
              <a:gd name="connsiteX2-15" fmla="*/ 9899943 w 9899943"/>
              <a:gd name="connsiteY2-16" fmla="*/ 4048220 h 4048220"/>
              <a:gd name="connsiteX3-17" fmla="*/ 1730103 w 9899943"/>
              <a:gd name="connsiteY3-18" fmla="*/ 4043410 h 4048220"/>
              <a:gd name="connsiteX4-19" fmla="*/ 808083 w 9899943"/>
              <a:gd name="connsiteY4-20" fmla="*/ 4043410 h 4048220"/>
              <a:gd name="connsiteX5-21" fmla="*/ 0 w 9899943"/>
              <a:gd name="connsiteY5-22" fmla="*/ 4048220 h 4048220"/>
              <a:gd name="connsiteX6" fmla="*/ 0 w 9899943"/>
              <a:gd name="connsiteY6" fmla="*/ 0 h 4048220"/>
              <a:gd name="connsiteX0-23" fmla="*/ 808083 w 9899943"/>
              <a:gd name="connsiteY0-24" fmla="*/ 4043410 h 4134850"/>
              <a:gd name="connsiteX1-25" fmla="*/ 0 w 9899943"/>
              <a:gd name="connsiteY1-26" fmla="*/ 4048220 h 4134850"/>
              <a:gd name="connsiteX2-27" fmla="*/ 0 w 9899943"/>
              <a:gd name="connsiteY2-28" fmla="*/ 0 h 4134850"/>
              <a:gd name="connsiteX3-29" fmla="*/ 9899943 w 9899943"/>
              <a:gd name="connsiteY3-30" fmla="*/ 0 h 4134850"/>
              <a:gd name="connsiteX4-31" fmla="*/ 9899943 w 9899943"/>
              <a:gd name="connsiteY4-32" fmla="*/ 4048220 h 4134850"/>
              <a:gd name="connsiteX5-33" fmla="*/ 1730103 w 9899943"/>
              <a:gd name="connsiteY5-34" fmla="*/ 4043410 h 4134850"/>
              <a:gd name="connsiteX6-35" fmla="*/ 899523 w 9899943"/>
              <a:gd name="connsiteY6-36" fmla="*/ 4134850 h 4134850"/>
              <a:gd name="connsiteX0-37" fmla="*/ 808083 w 9899943"/>
              <a:gd name="connsiteY0-38" fmla="*/ 4043410 h 4048220"/>
              <a:gd name="connsiteX1-39" fmla="*/ 0 w 9899943"/>
              <a:gd name="connsiteY1-40" fmla="*/ 4048220 h 4048220"/>
              <a:gd name="connsiteX2-41" fmla="*/ 0 w 9899943"/>
              <a:gd name="connsiteY2-42" fmla="*/ 0 h 4048220"/>
              <a:gd name="connsiteX3-43" fmla="*/ 9899943 w 9899943"/>
              <a:gd name="connsiteY3-44" fmla="*/ 0 h 4048220"/>
              <a:gd name="connsiteX4-45" fmla="*/ 9899943 w 9899943"/>
              <a:gd name="connsiteY4-46" fmla="*/ 4048220 h 4048220"/>
              <a:gd name="connsiteX5-47" fmla="*/ 1730103 w 9899943"/>
              <a:gd name="connsiteY5-48" fmla="*/ 4043410 h 40482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9899943" h="4048220">
                <a:moveTo>
                  <a:pt x="808083" y="4043410"/>
                </a:moveTo>
                <a:lnTo>
                  <a:pt x="0" y="4048220"/>
                </a:lnTo>
                <a:lnTo>
                  <a:pt x="0" y="0"/>
                </a:lnTo>
                <a:lnTo>
                  <a:pt x="9899943" y="0"/>
                </a:lnTo>
                <a:lnTo>
                  <a:pt x="9899943" y="4048220"/>
                </a:lnTo>
                <a:lnTo>
                  <a:pt x="1730103" y="4043410"/>
                </a:lnTo>
              </a:path>
            </a:pathLst>
          </a:custGeom>
          <a:noFill/>
          <a:ln w="349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Oval 5"/>
          <p:cNvSpPr/>
          <p:nvPr>
            <p:custDataLst>
              <p:tags r:id="rId10"/>
            </p:custDataLst>
          </p:nvPr>
        </p:nvSpPr>
        <p:spPr>
          <a:xfrm>
            <a:off x="1682213" y="5745488"/>
            <a:ext cx="671634" cy="671634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j-lt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1682213" y="5918617"/>
            <a:ext cx="670960" cy="3253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altLang="zh-CN" sz="1400" dirty="0">
                <a:solidFill>
                  <a:schemeClr val="lt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logo</a:t>
            </a:r>
            <a:endParaRPr lang="en-US" altLang="zh-CN" sz="1400" dirty="0">
              <a:solidFill>
                <a:schemeClr val="lt1"/>
              </a:solidFill>
              <a:uFillTx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衬底"/>
          <p:cNvSpPr/>
          <p:nvPr>
            <p:custDataLst>
              <p:tags r:id="rId12"/>
            </p:custDataLst>
          </p:nvPr>
        </p:nvSpPr>
        <p:spPr>
          <a:xfrm>
            <a:off x="6066790" y="1160780"/>
            <a:ext cx="5180965" cy="518922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13"/>
            </p:custDataLst>
          </p:nvPr>
        </p:nvSpPr>
        <p:spPr>
          <a:xfrm>
            <a:off x="1152167" y="2514812"/>
            <a:ext cx="4163214" cy="182964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90000"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蛋白质是组成人体一切细胞、组织的重要成分。机体所有重要的组成部分都需要有蛋白质的参与。蛋白质的主要来源是肉、蛋、奶、和豆类食品。
图4-39 蛋白质的来源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 descr="/data/temp/6ece58e6-696c-11ee-b8e0-0e4ad4dc97f2.jpg6ece58e6-696c-11ee-b8e0-0e4ad4dc97f2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6257824" y="2483314"/>
            <a:ext cx="4688665" cy="280577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0" h="6960">
                <a:moveTo>
                  <a:pt x="0" y="0"/>
                </a:moveTo>
                <a:lnTo>
                  <a:pt x="6960" y="0"/>
                </a:lnTo>
                <a:lnTo>
                  <a:pt x="696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" name="文本框 6"/>
          <p:cNvSpPr txBox="1"/>
          <p:nvPr>
            <p:custDataLst>
              <p:tags r:id="rId16"/>
            </p:custDataLst>
          </p:nvPr>
        </p:nvSpPr>
        <p:spPr>
          <a:xfrm>
            <a:off x="457204" y="21463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认识各类营养</a:t>
            </a:r>
            <a:r>
              <a:rPr lang="zh-CN" altLang="en-US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物质</a:t>
            </a:r>
            <a:endParaRPr lang="zh-CN" altLang="en-US" sz="2800"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</p:spTree>
    <p:custDataLst>
      <p:tags r:id="rId17"/>
    </p:custData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150241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654689" y="9525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sz="2000" b="0" dirty="0" err="1">
                <a:solidFill>
                  <a:schemeClr val="dk1"/>
                </a:solidFill>
                <a:sym typeface="微软雅黑" panose="020B0503020204020204" pitchFamily="34" charset="-122"/>
              </a:rPr>
              <a:t>脂肪</a:t>
            </a:r>
            <a:endParaRPr sz="2000" b="0"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9"/>
            </p:custDataLst>
          </p:nvPr>
        </p:nvGrpSpPr>
        <p:grpSpPr>
          <a:xfrm>
            <a:off x="5828805" y="1219200"/>
            <a:ext cx="5508827" cy="5334708"/>
            <a:chOff x="5975" y="2815"/>
            <a:chExt cx="7783" cy="7537"/>
          </a:xfrm>
        </p:grpSpPr>
        <p:sp>
          <p:nvSpPr>
            <p:cNvPr id="4" name="椭圆 3"/>
            <p:cNvSpPr/>
            <p:nvPr>
              <p:custDataLst>
                <p:tags r:id="rId10"/>
              </p:custDataLst>
            </p:nvPr>
          </p:nvSpPr>
          <p:spPr>
            <a:xfrm>
              <a:off x="6474" y="3068"/>
              <a:ext cx="7285" cy="7285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11"/>
              </p:custDataLst>
            </p:nvPr>
          </p:nvSpPr>
          <p:spPr>
            <a:xfrm>
              <a:off x="5975" y="3769"/>
              <a:ext cx="6358" cy="6359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12"/>
              </p:custDataLst>
            </p:nvPr>
          </p:nvSpPr>
          <p:spPr>
            <a:xfrm>
              <a:off x="6097" y="2815"/>
              <a:ext cx="6358" cy="635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5" name="Title 6"/>
          <p:cNvSpPr txBox="1"/>
          <p:nvPr>
            <p:custDataLst>
              <p:tags r:id="rId13"/>
            </p:custDataLst>
          </p:nvPr>
        </p:nvSpPr>
        <p:spPr>
          <a:xfrm>
            <a:off x="855089" y="2403616"/>
            <a:ext cx="4076971" cy="220835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9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脂肪是组成人体组织细胞的一个重要组成成分，它被人体吸收后供给热量，还是人体内能量供应的重要的贮备形式。
图4-40 脂肪维持人体正常的生理功能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 descr="/data/temp/6ed65103-696c-11ee-b15f-4abfaf48e8cf.jpg6ed65103-696c-11ee-b15f-4abfaf48e8cf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6124666" y="2398045"/>
            <a:ext cx="4756433" cy="317024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720" h="6720">
                <a:moveTo>
                  <a:pt x="3360" y="0"/>
                </a:moveTo>
                <a:cubicBezTo>
                  <a:pt x="5216" y="0"/>
                  <a:pt x="6720" y="1504"/>
                  <a:pt x="6720" y="3360"/>
                </a:cubicBezTo>
                <a:cubicBezTo>
                  <a:pt x="6720" y="5216"/>
                  <a:pt x="5216" y="6720"/>
                  <a:pt x="3360" y="6720"/>
                </a:cubicBezTo>
                <a:cubicBezTo>
                  <a:pt x="1504" y="6720"/>
                  <a:pt x="0" y="5216"/>
                  <a:pt x="0" y="3360"/>
                </a:cubicBezTo>
                <a:cubicBezTo>
                  <a:pt x="0" y="1504"/>
                  <a:pt x="1504" y="0"/>
                  <a:pt x="3360" y="0"/>
                </a:cubicBezTo>
                <a:close/>
              </a:path>
            </a:pathLst>
          </a:custGeom>
        </p:spPr>
      </p:pic>
      <p:sp>
        <p:nvSpPr>
          <p:cNvPr id="10" name="文本框 6"/>
          <p:cNvSpPr txBox="1"/>
          <p:nvPr>
            <p:custDataLst>
              <p:tags r:id="rId16"/>
            </p:custDataLst>
          </p:nvPr>
        </p:nvSpPr>
        <p:spPr>
          <a:xfrm>
            <a:off x="353699" y="296546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b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认识各类营养</a:t>
            </a:r>
            <a:r>
              <a:rPr lang="zh-CN" altLang="en-US" sz="2800" dirty="0" err="1">
                <a:solidFill>
                  <a:schemeClr val="dk1"/>
                </a:solidFill>
                <a:sym typeface="微软雅黑" panose="020B0503020204020204" pitchFamily="34" charset="-122"/>
              </a:rPr>
              <a:t>物质</a:t>
            </a:r>
            <a:endParaRPr lang="zh-CN" altLang="en-US" sz="2800"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</p:spTree>
    <p:custDataLst>
      <p:tags r:id="rId17"/>
    </p:custDataLst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1.0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8"/>
  <p:tag name="KSO_WM_UNIT_LAYERLEVEL" val="1"/>
  <p:tag name="KSO_WM_TAG_VERSION" val="1.0"/>
  <p:tag name="KSO_WM_UNIT_TYPE" val="i"/>
  <p:tag name="KSO_WM_UNIT_INDEX" val="8"/>
</p:tagLst>
</file>

<file path=ppt/tags/tag1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0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0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0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10:01:33&quot;,&quot;maxSize&quot;:{&quot;size1&quot;:20},&quot;minSize&quot;:{&quot;size1&quot;:11.2},&quot;normalSize&quot;:{&quot;size1&quot;:11.2},&quot;subLayout&quot;:[{&quot;id&quot;:&quot;2023-10-13T10:01:33&quot;,&quot;margin&quot;:{&quot;bottom&quot;:0.025999998673796654,&quot;left&quot;:1.2699999809265137,&quot;right&quot;:1.2699999809265137,&quot;top&quot;:0.4230000376701355},&quot;type&quot;:0},{&quot;id&quot;:&quot;2023-10-13T10:01:3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</p:tagLst>
</file>

<file path=ppt/tags/tag10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0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VALUE" val="1269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60_1*d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d3da675d28be45e3a78bba7abfbd4aa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5e095f1e284e3a8d43156e00bfea23"/>
  <p:tag name="KSO_WM_UNIT_PLACING_PICTURE" val="c95e095f1e284e3a8d43156e00bfea23"/>
  <p:tag name="KSO_WM_TEMPLATE_ASSEMBLE_XID" val="639af84f0c9383becde69508"/>
  <p:tag name="KSO_WM_TEMPLATE_ASSEMBLE_GROUPID" val="639af84f0c9383becde69508"/>
  <p:tag name="WM_BEAUTIFY_ZORDER_FLAG_TAG" val="3"/>
  <p:tag name="KSO_WM_UNIT_PLACING_PICTURE_INFO" val="{&quot;code&quot;:&quot;&quot;,&quot;full_picture&quot;:false,&quot;scheme&quot;:&quot;&quot;,&quot;spacing&quot;:5}"/>
  <p:tag name="KSO_WM_UNIT_PLACING_PICTURE_COLLAGE_VIEWPORT" val="{&quot;height&quot;:4855.188126839802,&quot;width&quot;:10647.63779527559}"/>
</p:tagLst>
</file>

<file path=ppt/tags/tag11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60_1*f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8"/>
  <p:tag name="KSO_WM_UNIT_SHOW_EDIT_AREA_INDICATION" val="1"/>
  <p:tag name="KSO_WM_CHIP_GROUPID" val="5e6b05596848fb12bee65ac8"/>
  <p:tag name="KSO_WM_CHIP_XID" val="5e6b05596848fb12bee65aca"/>
  <p:tag name="KSO_WM_UNIT_DEC_AREA_ID" val="302feb7e0a824c2b8ad76b9b27b4a864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8707e5ebbce141ef82d327ffb618e11b"/>
  <p:tag name="KSO_WM_UNIT_TEXT_FILL_FORE_SCHEMECOLOR_INDEX_BRIGHTNESS" val="0.25"/>
  <p:tag name="KSO_WM_UNIT_TEXT_FILL_FORE_SCHEMECOLOR_INDEX" val="13"/>
  <p:tag name="KSO_WM_UNIT_TEXT_FILL_TYPE" val="1"/>
  <p:tag name="KSO_WM_TEMPLATE_ASSEMBLE_XID" val="639af84f0c9383becde69508"/>
  <p:tag name="KSO_WM_TEMPLATE_ASSEMBLE_GROUPID" val="639af84f0c9383becde69508"/>
  <p:tag name="WM_BEAUTIFY_ZORDER_FLAG_TAG" val="4"/>
</p:tagLst>
</file>

<file path=ppt/tags/tag112.xml><?xml version="1.0" encoding="utf-8"?>
<p:tagLst xmlns:p="http://schemas.openxmlformats.org/presentationml/2006/main">
  <p:tag name="KSO_WM_UNIT_BLOCK" val="0"/>
  <p:tag name="KSO_WM_UNIT_HIGHLIGHT" val="0"/>
  <p:tag name="KSO_WM_UNIT_COMPATIBLE" val="1"/>
  <p:tag name="KSO_WM_UNIT_DIAGRAM_ISNUMVISUAL" val="0"/>
  <p:tag name="KSO_WM_UNIT_DIAGRAM_ISREFERUNIT" val="0"/>
  <p:tag name="KSO_WM_UNIT_TYPE" val="i"/>
  <p:tag name="KSO_WM_UNIT_INDEX" val="1"/>
  <p:tag name="KSO_WM_UNIT_ID" val="diagram20210860_1*i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UNIT_SM_LIMIT_TYPE" val="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d3da675d28be45e3a78bba7abfbd4aa7&quot;,&quot;X&quot;:{&quot;Pos&quot;:1},&quot;Y&quot;:{&quot;Pos&quot;:2}},&quot;whChangeMode&quot;:0}"/>
  <p:tag name="KSO_WM_UNIT_DEC_AREA_ID" val="ef32e52aea08493eaaf9dd96398c2e97"/>
  <p:tag name="KSO_WM_CHIP_GROUPID" val="5e9d770adc741d3f2d9ea583"/>
  <p:tag name="KSO_WM_CHIP_XID" val="5e997d21dade925159b52625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88"/>
  <p:tag name="KSO_WM_TEMPLATE_ASSEMBLE_XID" val="639af84f0c9383becde69508"/>
  <p:tag name="KSO_WM_TEMPLATE_ASSEMBLE_GROUPID" val="639af84f0c9383becde69508"/>
  <p:tag name="WM_BEAUTIFY_ZORDER_FLAG_TAG" val="5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1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10:01:33&quot;,&quot;maxSize&quot;:{&quot;size1&quot;:20},&quot;minSize&quot;:{&quot;size1&quot;:11.2},&quot;normalSize&quot;:{&quot;size1&quot;:11.2},&quot;subLayout&quot;:[{&quot;id&quot;:&quot;2023-10-13T10:01:33&quot;,&quot;margin&quot;:{&quot;bottom&quot;:0.025999998673796654,&quot;left&quot;:1.2699999809265137,&quot;right&quot;:1.2699999809265137,&quot;top&quot;:0.4230000376701355},&quot;type&quot;:0},{&quot;id&quot;:&quot;2023-10-13T10:01:3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</p:tagLst>
</file>

<file path=ppt/tags/tag1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1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19.xml><?xml version="1.0" encoding="utf-8"?>
<p:tagLst xmlns:p="http://schemas.openxmlformats.org/presentationml/2006/main">
  <p:tag name="KSO_WM_UNIT_VALUE" val="1565*224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4750_1*d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4ba731f900d412c8271e8e2df50c7b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8991d82c989427384265d5b1aa71830"/>
  <p:tag name="KSO_WM_UNIT_PLACING_PICTURE" val="48991d82c989427384265d5b1aa71830"/>
  <p:tag name="KSO_WM_UNIT_SUPPORT_UNIT_TYPE" val="[&quot;d&quot;,&quot;θ&quot;]"/>
  <p:tag name="KSO_WM_TEMPLATE_ASSEMBLE_XID" val="60656f9b4054ed1e2fb80d5c"/>
  <p:tag name="KSO_WM_TEMPLATE_ASSEMBLE_GROUPID" val="60656f9b4054ed1e2fb80d5c"/>
  <p:tag name="WM_BEAUTIFY_ZORDER_FLAG_TAG" val="4"/>
  <p:tag name="KSO_WM_UNIT_PLACING_PICTURE_INFO" val="{&quot;code&quot;:&quot;&quot;,&quot;full_picture&quot;:false,&quot;scheme&quot;:&quot;&quot;,&quot;spacing&quot;:5}"/>
  <p:tag name="KSO_WM_UNIT_PLACING_PICTURE_COLLAGE_VIEWPORT" val="{&quot;height&quot;:3040.580796252927,&quot;width&quot;:4604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5"/>
</p:tagLst>
</file>

<file path=ppt/tags/tag12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50_1*f*1"/>
  <p:tag name="KSO_WM_TEMPLATE_CATEGORY" val="diagram"/>
  <p:tag name="KSO_WM_TEMPLATE_INDEX" val="20214750"/>
  <p:tag name="KSO_WM_UNIT_LAYERLEVEL" val="1"/>
  <p:tag name="KSO_WM_TAG_VERSION" val="1.0"/>
  <p:tag name="KSO_WM_BEAUTIFY_FLAG" val=""/>
  <p:tag name="KSO_WM_UNIT_DEFAULT_FONT" val="14;20;2"/>
  <p:tag name="KSO_WM_UNIT_BLOCK" val="0"/>
  <p:tag name="KSO_WM_UNIT_VALUE" val="77"/>
  <p:tag name="KSO_WM_UNIT_SHOW_EDIT_AREA_INDICATION" val="1"/>
  <p:tag name="KSO_WM_CHIP_GROUPID" val="5e6b05596848fb12bee65ac8"/>
  <p:tag name="KSO_WM_CHIP_XID" val="5e6b05596848fb12bee65aca"/>
  <p:tag name="KSO_WM_UNIT_DEC_AREA_ID" val="2eec81c716ae44db8af59837c0a6a77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99a14625103406aa5962c17bf872e23"/>
  <p:tag name="KSO_WM_UNIT_TEXT_FILL_FORE_SCHEMECOLOR_INDEX_BRIGHTNESS" val="0.25"/>
  <p:tag name="KSO_WM_UNIT_TEXT_FILL_FORE_SCHEMECOLOR_INDEX" val="13"/>
  <p:tag name="KSO_WM_UNIT_TEXT_FILL_TYPE" val="1"/>
  <p:tag name="KSO_WM_TEMPLATE_ASSEMBLE_XID" val="60656f9b4054ed1e2fb80d5c"/>
  <p:tag name="KSO_WM_TEMPLATE_ASSEMBLE_GROUPID" val="60656f9b4054ed1e2fb80d5c"/>
  <p:tag name="WM_BEAUTIFY_ZORDER_FLAG_TAG" val="5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10:01:33&quot;,&quot;maxSize&quot;:{&quot;size1&quot;:20},&quot;minSize&quot;:{&quot;size1&quot;:11.2},&quot;normalSize&quot;:{&quot;size1&quot;:11.2},&quot;subLayout&quot;:[{&quot;id&quot;:&quot;2023-10-13T10:01:33&quot;,&quot;margin&quot;:{&quot;bottom&quot;:0.025999998673796654,&quot;left&quot;:1.2699999809265137,&quot;right&quot;:1.2699999809265137,&quot;top&quot;:0.4230000376701355},&quot;type&quot;:0},{&quot;id&quot;:&quot;2023-10-13T10:01:3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</p:tagLst>
</file>

<file path=ppt/tags/tag1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2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1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1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13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1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13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13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10:01:33&quot;,&quot;maxSize&quot;:{&quot;size1&quot;:20},&quot;minSize&quot;:{&quot;size1&quot;:11.2},&quot;normalSize&quot;:{&quot;size1&quot;:11.2},&quot;subLayout&quot;:[{&quot;id&quot;:&quot;2023-10-13T10:01:33&quot;,&quot;margin&quot;:{&quot;bottom&quot;:0.025999998673796654,&quot;left&quot;:1.2699999809265137,&quot;right&quot;:1.2699999809265137,&quot;top&quot;:0.4230000376701355},&quot;type&quot;:0},{&quot;id&quot;:&quot;2023-10-13T10:01:3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</p:tagLst>
</file>

<file path=ppt/tags/tag1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1.0"/>
  <p:tag name="KSO_WM_UNIT_TYPE" val="i"/>
  <p:tag name="KSO_WM_UNIT_INDEX" val="1"/>
</p:tagLst>
</file>

<file path=ppt/tags/tag14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4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14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10:01:33&quot;,&quot;maxSize&quot;:{&quot;size1&quot;:20},&quot;minSize&quot;:{&quot;size1&quot;:11.2},&quot;normalSize&quot;:{&quot;size1&quot;:11.2},&quot;subLayout&quot;:[{&quot;id&quot;:&quot;2023-10-13T10:01:33&quot;,&quot;margin&quot;:{&quot;bottom&quot;:0.025999998673796654,&quot;left&quot;:1.2699999809265137,&quot;right&quot;:1.2699999809265137,&quot;top&quot;:0.4230000376701355},&quot;type&quot;:0},{&quot;id&quot;:&quot;2023-10-13T10:01:3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</p:tagLst>
</file>

<file path=ppt/tags/tag1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4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4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14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49.xml><?xml version="1.0" encoding="utf-8"?>
<p:tagLst xmlns:p="http://schemas.openxmlformats.org/presentationml/2006/main">
  <p:tag name="KSO_WM_TAG_VERSION" val="1.0"/>
  <p:tag name="KSO_WM_BEAUTIFY_FLAG" val="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1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1.0"/>
  <p:tag name="KSO_WM_UNIT_TYPE" val="i"/>
  <p:tag name="KSO_WM_UNIT_INDEX" val="2"/>
</p:tagLst>
</file>

<file path=ppt/tags/tag150.xml><?xml version="1.0" encoding="utf-8"?>
<p:tagLst xmlns:p="http://schemas.openxmlformats.org/presentationml/2006/main">
  <p:tag name="KSO_WM_TAG_VERSION" val="1.0"/>
  <p:tag name="KSO_WM_BEAUTIFY_FLAG" val="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15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5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10:01:34&quot;,&quot;maxSize&quot;:{&quot;size1&quot;:20},&quot;minSize&quot;:{&quot;size1&quot;:11.2},&quot;normalSize&quot;:{&quot;size1&quot;:11.2},&quot;subLayout&quot;:[{&quot;id&quot;:&quot;2023-10-13T10:01:34&quot;,&quot;margin&quot;:{&quot;bottom&quot;:0.025999998673796654,&quot;left&quot;:1.2699999809265137,&quot;right&quot;:1.2699999809265137,&quot;top&quot;:0.4230000376701355},&quot;type&quot;:0},{&quot;id&quot;:&quot;2023-10-13T10:01:3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</p:tagLst>
</file>

<file path=ppt/tags/tag1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5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57.xml><?xml version="1.0" encoding="utf-8"?>
<p:tagLst xmlns:p="http://schemas.openxmlformats.org/presentationml/2006/main">
  <p:tag name="KSO_WM_UNIT_VALUE" val="1142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7036_1*d*1"/>
  <p:tag name="KSO_WM_TEMPLATE_CATEGORY" val="diagram"/>
  <p:tag name="KSO_WM_TEMPLATE_INDEX" val="2021703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d4062abcbec542c1b3ec2c633ba6a23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UNIT_PICTURE_TOWARD" val="1"/>
  <p:tag name="KSO_WM_UNIT_PICTURE_DOCKSIDE" val="cb,rm,lm"/>
  <p:tag name="KSO_WM_ASSEMBLE_CHIP_INDEX" val="cc806ba035134e63918fc7b0374693b1"/>
  <p:tag name="KSO_WM_UNIT_PLACING_PICTURE" val="cc806ba035134e63918fc7b0374693b1"/>
  <p:tag name="KSO_WM_TEMPLATE_ASSEMBLE_XID" val="6065703f4054ed1e2fb81497"/>
  <p:tag name="KSO_WM_TEMPLATE_ASSEMBLE_GROUPID" val="6065703f4054ed1e2fb81497"/>
  <p:tag name="WM_BEAUTIFY_ZORDER_FLAG_TAG" val="3"/>
</p:tagLst>
</file>

<file path=ppt/tags/tag15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036_1*f*1"/>
  <p:tag name="KSO_WM_TEMPLATE_CATEGORY" val="diagram"/>
  <p:tag name="KSO_WM_TEMPLATE_INDEX" val="2021703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6"/>
  <p:tag name="KSO_WM_UNIT_SHOW_EDIT_AREA_INDICATION" val="1"/>
  <p:tag name="KSO_WM_CHIP_GROUPID" val="5e6b05596848fb12bee65ac8"/>
  <p:tag name="KSO_WM_CHIP_XID" val="5e6b05596848fb12bee65aca"/>
  <p:tag name="KSO_WM_UNIT_DEC_AREA_ID" val="c0a0348785894567b46bb5d79129782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3a2b3588f26438fb97c82988acbba82"/>
  <p:tag name="KSO_WM_UNIT_TEXT_FILL_FORE_SCHEMECOLOR_INDEX_BRIGHTNESS" val="0.25"/>
  <p:tag name="KSO_WM_UNIT_TEXT_FILL_FORE_SCHEMECOLOR_INDEX" val="13"/>
  <p:tag name="KSO_WM_UNIT_TEXT_FILL_TYPE" val="1"/>
  <p:tag name="KSO_WM_TEMPLATE_ASSEMBLE_XID" val="6065703f4054ed1e2fb81497"/>
  <p:tag name="KSO_WM_TEMPLATE_ASSEMBLE_GROUPID" val="6065703f4054ed1e2fb81497"/>
  <p:tag name="WM_BEAUTIFY_ZORDER_FLAG_TAG" val="4"/>
</p:tagLst>
</file>

<file path=ppt/tags/tag15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10:01:34&quot;,&quot;maxSize&quot;:{&quot;size1&quot;:20},&quot;minSize&quot;:{&quot;size1&quot;:11.2},&quot;normalSize&quot;:{&quot;size1&quot;:11.2},&quot;subLayout&quot;:[{&quot;id&quot;:&quot;2023-10-13T10:01:34&quot;,&quot;margin&quot;:{&quot;bottom&quot;:0.025999998673796654,&quot;left&quot;:1.2699999809265137,&quot;right&quot;:1.2699999809265137,&quot;top&quot;:0.4230000376701355},&quot;type&quot;:0},{&quot;id&quot;:&quot;2023-10-13T10:01:3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</p:tagLst>
</file>

<file path=ppt/tags/tag1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4*f*1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&#10;第二级&#10;第三级&#10;第四级&#10;第五级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6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66.xml><?xml version="1.0" encoding="utf-8"?>
<p:tagLst xmlns:p="http://schemas.openxmlformats.org/presentationml/2006/main">
  <p:tag name="KSO_WM_UNIT_VALUE" val="1227*88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907_1*d*1"/>
  <p:tag name="KSO_WM_TEMPLATE_CATEGORY" val="diagram"/>
  <p:tag name="KSO_WM_TEMPLATE_INDEX" val="2021190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b273ce17aac49099a6c3a722ecace6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m&quot;,&quot;fill_mode&quot;:&quot;full&quot;,&quot;sacle_strategy&quot;:&quot;smart&quot;}"/>
  <p:tag name="KSO_WM_ASSEMBLE_CHIP_INDEX" val="ebc5e857474f4790b1ba63bbd955f616"/>
  <p:tag name="KSO_WM_UNIT_PLACING_PICTURE" val="ebc5e857474f4790b1ba63bbd955f616"/>
  <p:tag name="KSO_WM_TEMPLATE_ASSEMBLE_XID" val="60656f114054ed1e2fb802db"/>
  <p:tag name="KSO_WM_TEMPLATE_ASSEMBLE_GROUPID" val="60656f114054ed1e2fb802db"/>
  <p:tag name="WM_BEAUTIFY_ZORDER_FLAG_TAG" val="3"/>
</p:tagLst>
</file>

<file path=ppt/tags/tag16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07_1*f*1"/>
  <p:tag name="KSO_WM_TEMPLATE_CATEGORY" val="diagram"/>
  <p:tag name="KSO_WM_TEMPLATE_INDEX" val="2021190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16"/>
  <p:tag name="KSO_WM_UNIT_SHOW_EDIT_AREA_INDICATION" val="1"/>
  <p:tag name="KSO_WM_CHIP_GROUPID" val="5e6b05596848fb12bee65ac8"/>
  <p:tag name="KSO_WM_CHIP_XID" val="5e6b05596848fb12bee65aca"/>
  <p:tag name="KSO_WM_UNIT_DEC_AREA_ID" val="72574218903845829fefbcdd848a082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ca594517c88f4493a258b9c6261e778f"/>
  <p:tag name="KSO_WM_UNIT_SUPPORT_UNIT_TYPE" val="[&quot;l&quot;,&quot;m&quot;,&quot;n&quot;,&quot;o&quot;,&quot;p&quot;,&quot;q&quot;,&quot;r&quot;,&quot;δ&quot;,&quot;ε&quot;,&quot;ζ&quot;,&quot;η&quot;]"/>
  <p:tag name="KSO_WM_UNIT_TEXT_FILL_FORE_SCHEMECOLOR_INDEX_BRIGHTNESS" val="0.25"/>
  <p:tag name="KSO_WM_UNIT_TEXT_FILL_FORE_SCHEMECOLOR_INDEX" val="13"/>
  <p:tag name="KSO_WM_UNIT_TEXT_FILL_TYPE" val="1"/>
  <p:tag name="KSO_WM_TEMPLATE_ASSEMBLE_XID" val="60656f114054ed1e2fb802db"/>
  <p:tag name="KSO_WM_TEMPLATE_ASSEMBLE_GROUPID" val="60656f114054ed1e2fb802db"/>
  <p:tag name="WM_BEAUTIFY_ZORDER_FLAG_TAG" val="4"/>
</p:tagLst>
</file>

<file path=ppt/tags/tag16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10:01:33&quot;,&quot;maxSize&quot;:{&quot;size1&quot;:20},&quot;minSize&quot;:{&quot;size1&quot;:11.2},&quot;normalSize&quot;:{&quot;size1&quot;:11.2},&quot;subLayout&quot;:[{&quot;id&quot;:&quot;2023-10-13T10:01:33&quot;,&quot;margin&quot;:{&quot;bottom&quot;:0.025999998673796654,&quot;left&quot;:1.2699999809265137,&quot;right&quot;:1.2699999809265137,&quot;top&quot;:0.4230000376701355},&quot;type&quot;:0},{&quot;id&quot;:&quot;2023-10-13T10:01:3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</p:tagLst>
</file>

<file path=ppt/tags/tag1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_4*f*2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&#10;第二级&#10;第三级&#10;第四级&#10;第五级"/>
</p:tagLst>
</file>

<file path=ppt/tags/tag1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7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73.xml><?xml version="1.0" encoding="utf-8"?>
<p:tagLst xmlns:p="http://schemas.openxmlformats.org/presentationml/2006/main">
  <p:tag name="KSO_WM_UNIT_VALUE" val="381*76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076_1*d*1"/>
  <p:tag name="KSO_WM_TEMPLATE_CATEGORY" val="diagram"/>
  <p:tag name="KSO_WM_TEMPLATE_INDEX" val="2021207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0977ddcfab942c1a8f957812c87e95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m&quot;,&quot;fill_mode&quot;:&quot;full&quot;,&quot;sacle_strategy&quot;:&quot;smart&quot;}"/>
  <p:tag name="KSO_WM_ASSEMBLE_CHIP_INDEX" val="35fd9b56673148af8bc0933fa5977402"/>
  <p:tag name="KSO_WM_UNIT_PLACING_PICTURE" val="35fd9b56673148af8bc0933fa5977402"/>
  <p:tag name="KSO_WM_UNIT_SUPPORT_UNIT_TYPE" val="[&quot;d&quot;,&quot;α&quot;,&quot;β&quot;]"/>
  <p:tag name="KSO_WM_TEMPLATE_ASSEMBLE_XID" val="639af9840c9383becde695b2"/>
  <p:tag name="KSO_WM_TEMPLATE_ASSEMBLE_GROUPID" val="639af9840c9383becde695b2"/>
  <p:tag name="WM_BEAUTIFY_ZORDER_FLAG_TAG" val="4"/>
  <p:tag name="KSO_WM_UNIT_PLACING_PICTURE_INFO" val="{&quot;code&quot;:&quot;&quot;,&quot;full_picture&quot;:false,&quot;scheme&quot;:&quot;&quot;,&quot;spacing&quot;:5}"/>
  <p:tag name="KSO_WM_UNIT_PLACING_PICTURE_COLLAGE_VIEWPORT" val="{&quot;height&quot;:3164.527559055118,&quot;width&quot;:6704.111537783223}"/>
</p:tagLst>
</file>

<file path=ppt/tags/tag17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地表达观点，往往事半功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076_1*f*1"/>
  <p:tag name="KSO_WM_TEMPLATE_CATEGORY" val="diagram"/>
  <p:tag name="KSO_WM_TEMPLATE_INDEX" val="2021207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40"/>
  <p:tag name="KSO_WM_UNIT_SHOW_EDIT_AREA_INDICATION" val="1"/>
  <p:tag name="KSO_WM_CHIP_GROUPID" val="5e6b05596848fb12bee65ac8"/>
  <p:tag name="KSO_WM_CHIP_XID" val="5e6b05596848fb12bee65aca"/>
  <p:tag name="KSO_WM_UNIT_DEC_AREA_ID" val="a44939a9ecde49c2b7ceab239baddf97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409b27c58b4941cea1b3fa7cc03b0257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39af9840c9383becde695b2"/>
  <p:tag name="KSO_WM_TEMPLATE_ASSEMBLE_GROUPID" val="639af9840c9383becde695b2"/>
  <p:tag name="WM_BEAUTIFY_ZORDER_FLAG_TAG" val="5"/>
</p:tagLst>
</file>

<file path=ppt/tags/tag17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10:01:33&quot;,&quot;maxSize&quot;:{&quot;size1&quot;:20},&quot;minSize&quot;:{&quot;size1&quot;:11.2},&quot;normalSize&quot;:{&quot;size1&quot;:11.2},&quot;subLayout&quot;:[{&quot;id&quot;:&quot;2023-10-13T10:01:33&quot;,&quot;margin&quot;:{&quot;bottom&quot;:0.025999998673796654,&quot;left&quot;:1.2699999809265137,&quot;right&quot;:1.2699999809265137,&quot;top&quot;:0.4230000376701355},&quot;type&quot;:0},{&quot;id&quot;:&quot;2023-10-13T10:01:3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1.0"/>
  <p:tag name="KSO_WM_BEAUTIFY_FLAG" val="#wm#"/>
  <p:tag name="KSO_WM_UNIT_CONTENT_GROUP_TYPE" val="titlestyle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81.xml><?xml version="1.0" encoding="utf-8"?>
<p:tagLst xmlns:p="http://schemas.openxmlformats.org/presentationml/2006/main">
  <p:tag name="KSO_WM_TEMPLATE_CATEGORY" val="custom"/>
  <p:tag name="KSO_WM_TEMPLATE_INDEX" val="20177133"/>
  <p:tag name="KSO_WM_SPECIAL_SOURCE" val="bdnull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8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8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18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18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19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19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193.xml><?xml version="1.0" encoding="utf-8"?>
<p:tagLst xmlns:p="http://schemas.openxmlformats.org/presentationml/2006/main">
  <p:tag name="KSO_WM_UNIT_VALUE" val="1142*156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51_1*d*1"/>
  <p:tag name="KSO_WM_TEMPLATE_CATEGORY" val="diagram"/>
  <p:tag name="KSO_WM_TEMPLATE_INDEX" val="20211051"/>
  <p:tag name="KSO_WM_UNIT_LAYERLEVEL" val="1"/>
  <p:tag name="KSO_WM_TAG_VERSION" val="1.0"/>
  <p:tag name="KSO_WM_BEAUTIFY_FLAG" val=""/>
  <p:tag name="KSO_WM_CHIP_GROUPID" val="5e7310da9a230a26b9e88a19"/>
  <p:tag name="KSO_WM_CHIP_XID" val="5e7310da9a230a26b9e88a1a"/>
  <p:tag name="KSO_WM_UNIT_DEC_AREA_ID" val="f2876e609c7144a48ef7013c55026be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902a4d0b8544cc19ecd8dfac07ae853"/>
  <p:tag name="KSO_WM_UNIT_PLACING_PICTURE" val="9902a4d0b8544cc19ecd8dfac07ae853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a44054ed1e2fb7fce2"/>
  <p:tag name="KSO_WM_TEMPLATE_ASSEMBLE_GROUPID" val="60656ea44054ed1e2fb7fce2"/>
  <p:tag name="WM_BEAUTIFY_ZORDER_FLAG_TAG" val="7"/>
</p:tagLst>
</file>

<file path=ppt/tags/tag19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10:01:34&quot;,&quot;maxSize&quot;:{&quot;size1&quot;:20},&quot;minSize&quot;:{&quot;size1&quot;:11.2},&quot;normalSize&quot;:{&quot;size1&quot;:11.2},&quot;subLayout&quot;:[{&quot;id&quot;:&quot;2023-10-13T10:01:34&quot;,&quot;margin&quot;:{&quot;bottom&quot;:0.025999998673796654,&quot;left&quot;:1.2699999809265137,&quot;right&quot;:1.2699999809265137,&quot;top&quot;:0.4230000376701355},&quot;type&quot;:0},{&quot;id&quot;:&quot;2023-10-13T10:01:3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</p:tagLst>
</file>

<file path=ppt/tags/tag195.xml><?xml version="1.0" encoding="utf-8"?>
<p:tagLst xmlns:p="http://schemas.openxmlformats.org/presentationml/2006/main">
  <p:tag name="ISPRING_RESOURCE_PATHS_HASH_PRESENTER" val="1cfe325ac88af4cb1e315171a86c19382325f4f"/>
  <p:tag name="COMMONDATA" val="eyJoZGlkIjoiYTc2ZGZiNzZiNDVlOGViOWVmM2JhOTY0NGJkNjUyYzgifQ=="/>
  <p:tag name="KSO_WPP_MARK_KEY" val="19b2fd34-45a7-476c-8a2a-ffbc41470142"/>
</p:tagLst>
</file>

<file path=ppt/tags/tag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1.0"/>
  <p:tag name="KSO_WM_UNIT_TYPE" val="i"/>
  <p:tag name="KSO_WM_UNIT_INDEX" val="2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2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5"/>
</p:tagLst>
</file>

<file path=ppt/tags/tag28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10:01:32&quot;,&quot;maxSize&quot;:{&quot;size1&quot;:31.1},&quot;minSize&quot;:{&quot;size1&quot;:17.8},&quot;normalSize&quot;:{&quot;size1&quot;:17.8},&quot;subLayout&quot;:[{&quot;id&quot;:&quot;2023-10-13T10:01:32&quot;,&quot;maxSize&quot;:{&quot;size1&quot;:100},&quot;minSize&quot;:{&quot;size1&quot;:61.7},&quot;normalSize&quot;:{&quot;size1&quot;:61.7},&quot;subLayout&quot;:[{&quot;id&quot;:&quot;2023-10-13T10:01:32&quot;,&quot;margin&quot;:{&quot;bottom&quot;:0,&quot;left&quot;:1.2699999809265137,&quot;right&quot;:1.2699999809265137,&quot;top&quot;:0.4230000376701355},&quot;type&quot;:0},{&quot;id&quot;:&quot;2023-10-13T10:01:32&quot;,&quot;margin&quot;:{&quot;bottom&quot;:0.025999998673796654,&quot;left&quot;:1.2699999809265137,&quot;right&quot;:1.2699999809265137,&quot;top&quot;:0.025999998673796654},&quot;type&quot;:0}],&quot;type&quot;:0},{&quot;id&quot;:&quot;2023-10-13T10:01:32&quot;,&quot;margin&quot;:{&quot;bottom&quot;:0.847000002861023,&quot;left&quot;:1.2699999809265137,&quot;right&quot;:1.2699999809265137,&quot;top&quot;:1.2699999809265137},&quot;type&quot;:0}],&quot;type&quot;:0}"/>
  <p:tag name="KSO_WM_SLIDE_BACKGROUND_TYPE" val="general"/>
</p:tagLst>
</file>

<file path=ppt/tags/tag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1.0"/>
  <p:tag name="KSO_WM_UNIT_TYPE" val="i"/>
  <p:tag name="KSO_WM_UNIT_INDEX" val="3"/>
</p:tagLst>
</file>

<file path=ppt/tags/tag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34.xml><?xml version="1.0" encoding="utf-8"?>
<p:tagLst xmlns:p="http://schemas.openxmlformats.org/presentationml/2006/main">
  <p:tag name="KSO_WM_UNIT_VALUE" val="1734*1523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374_1*d*1"/>
  <p:tag name="KSO_WM_TEMPLATE_CATEGORY" val="diagram"/>
  <p:tag name="KSO_WM_TEMPLATE_INDEX" val="2021137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7fd8866b81745108ba451203109650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0ee5e7d9e17e4969b8ea57f45f88e478"/>
  <p:tag name="KSO_WM_UNIT_PLACING_PICTURE" val="0ee5e7d9e17e4969b8ea57f45f88e478"/>
  <p:tag name="KSO_WM_TEMPLATE_ASSEMBLE_XID" val="60656efc4054ed1e2fb801da"/>
  <p:tag name="KSO_WM_TEMPLATE_ASSEMBLE_GROUPID" val="60656efc4054ed1e2fb801da"/>
  <p:tag name="WM_BEAUTIFY_ZORDER_FLAG_TAG" val="4"/>
  <p:tag name="KSO_WM_UNIT_PLACING_PICTURE_INFO" val="{&quot;code&quot;:&quot;&quot;,&quot;full_picture&quot;:false,&quot;scheme&quot;:&quot;&quot;,&quot;spacing&quot;:5}"/>
  <p:tag name="KSO_WM_UNIT_PLACING_PICTURE_COLLAGE_VIEWPORT" val="{&quot;height&quot;:3019,&quot;width&quot;:3512.7616822429904}"/>
</p:tagLst>
</file>

<file path=ppt/tags/tag3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374_1*f*1"/>
  <p:tag name="KSO_WM_TEMPLATE_CATEGORY" val="diagram"/>
  <p:tag name="KSO_WM_TEMPLATE_INDEX" val="2021137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4"/>
  <p:tag name="KSO_WM_UNIT_SHOW_EDIT_AREA_INDICATION" val="1"/>
  <p:tag name="KSO_WM_CHIP_GROUPID" val="5e6b05596848fb12bee65ac8"/>
  <p:tag name="KSO_WM_CHIP_XID" val="5e6b05596848fb12bee65aca"/>
  <p:tag name="KSO_WM_UNIT_DEC_AREA_ID" val="d72eef5654c444c8986001a0cf6edb7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99ba15c18c148f1aad4389c87beee3e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efc4054ed1e2fb801da"/>
  <p:tag name="KSO_WM_TEMPLATE_ASSEMBLE_GROUPID" val="60656efc4054ed1e2fb801da"/>
  <p:tag name="WM_BEAUTIFY_ZORDER_FLAG_TAG" val="5"/>
</p:tagLst>
</file>

<file path=ppt/tags/tag36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10:01:32&quot;,&quot;maxSize&quot;:{&quot;size1&quot;:31.1},&quot;minSize&quot;:{&quot;size1&quot;:17.8},&quot;normalSize&quot;:{&quot;size1&quot;:17.8},&quot;subLayout&quot;:[{&quot;id&quot;:&quot;2023-10-13T10:01:32&quot;,&quot;maxSize&quot;:{&quot;size1&quot;:100},&quot;minSize&quot;:{&quot;size1&quot;:61.7},&quot;normalSize&quot;:{&quot;size1&quot;:61.7},&quot;subLayout&quot;:[{&quot;id&quot;:&quot;2023-10-13T10:01:32&quot;,&quot;margin&quot;:{&quot;bottom&quot;:0,&quot;left&quot;:1.2699999809265137,&quot;right&quot;:1.2699999809265137,&quot;top&quot;:0.4230000376701355},&quot;type&quot;:0},{&quot;id&quot;:&quot;2023-10-13T10:01:32&quot;,&quot;margin&quot;:{&quot;bottom&quot;:0.025999998673796654,&quot;left&quot;:1.2699999809265137,&quot;right&quot;:1.2699999809265137,&quot;top&quot;:0.025999998673796654},&quot;type&quot;:0}],&quot;type&quot;:0},{&quot;id&quot;:&quot;2023-10-13T10:01:32&quot;,&quot;margin&quot;:{&quot;bottom&quot;:0.847000002861023,&quot;left&quot;:1.2699999809265137,&quot;right&quot;:1.2699999809265137,&quot;top&quot;:1.2699999809265137},&quot;type&quot;:0}],&quot;type&quot;:0}"/>
  <p:tag name="KSO_WM_SLIDE_BACKGROUND_TYPE" val="general"/>
</p:tagLst>
</file>

<file path=ppt/tags/tag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4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5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10:01:32&quot;,&quot;maxSize&quot;:{&quot;size1&quot;:31.1},&quot;minSize&quot;:{&quot;size1&quot;:17.8},&quot;normalSize&quot;:{&quot;size1&quot;:17.8},&quot;subLayout&quot;:[{&quot;id&quot;:&quot;2023-10-13T10:01:32&quot;,&quot;maxSize&quot;:{&quot;size1&quot;:100},&quot;minSize&quot;:{&quot;size1&quot;:61.7},&quot;normalSize&quot;:{&quot;size1&quot;:61.7},&quot;subLayout&quot;:[{&quot;id&quot;:&quot;2023-10-13T10:01:32&quot;,&quot;margin&quot;:{&quot;bottom&quot;:0,&quot;left&quot;:1.2699999809265137,&quot;right&quot;:1.2699999809265137,&quot;top&quot;:0.4230000376701355},&quot;type&quot;:0},{&quot;id&quot;:&quot;2023-10-13T10:01:32&quot;,&quot;margin&quot;:{&quot;bottom&quot;:0.025999998673796654,&quot;left&quot;:1.2699999809265137,&quot;right&quot;:1.2699999809265137,&quot;top&quot;:0.025999998673796654},&quot;type&quot;:0}],&quot;type&quot;:0},{&quot;id&quot;:&quot;2023-10-13T10:01:32&quot;,&quot;margin&quot;:{&quot;bottom&quot;:0.847000002861023,&quot;left&quot;:1.2699999809265137,&quot;right&quot;:1.2699999809265137,&quot;top&quot;:1.2699999809265137},&quot;type&quot;:0}],&quot;type&quot;:0}"/>
  <p:tag name="KSO_WM_SLIDE_BACKGROUND_TYPE" val="general"/>
</p:tagLst>
</file>

<file path=ppt/tags/tag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164_1*i*1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EC_AREA_ID" val="544e3ac726024a87a4e983faf016091e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2"/>
  <p:tag name="KSO_WM_UNIT_TEXT_FILL_TYPE" val="1"/>
  <p:tag name="KSO_WM_UNIT_VALUE" val="675"/>
  <p:tag name="KSO_WM_TEMPLATE_ASSEMBLE_XID" val="60656f2f4054ed1e2fb80513"/>
  <p:tag name="KSO_WM_TEMPLATE_ASSEMBLE_GROUPID" val="60656f2f4054ed1e2fb80513"/>
  <p:tag name="WM_BEAUTIFY_ZORDER_FLAG_TAG" val="3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164_1*i*2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a9c2b6eb11da47fb875a3341252664a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edbca6fa6683b8872baa7d"/>
  <p:tag name="KSO_WM_CHIP_XID" val="5eedbca6fa6683b8872baa7e"/>
  <p:tag name="KSO_WM_UNIT_VALUE" val="20"/>
  <p:tag name="KSO_WM_TEMPLATE_ASSEMBLE_XID" val="60656f2f4054ed1e2fb80513"/>
  <p:tag name="KSO_WM_TEMPLATE_ASSEMBLE_GROUPID" val="60656f2f4054ed1e2fb80513"/>
  <p:tag name="WM_BEAUTIFY_ZORDER_FLAG_TAG" val="4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164_1*i*3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30c65084b8f1453cb909e9c6048ae1c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14"/>
  <p:tag name="KSO_WM_UNIT_TEXT_FILL_TYPE" val="1"/>
  <p:tag name="KSO_WM_UNIT_VALUE" val="3"/>
  <p:tag name="KSO_WM_TEMPLATE_ASSEMBLE_XID" val="60656f2f4054ed1e2fb80513"/>
  <p:tag name="KSO_WM_TEMPLATE_ASSEMBLE_GROUPID" val="60656f2f4054ed1e2fb80513"/>
  <p:tag name="WM_BEAUTIFY_ZORDER_FLAG_TAG" val="5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164_1*i*4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b3243ce5bf44e82ae087d7aca909ef4&quot;,&quot;X&quot;:{&quot;Pos&quot;:1},&quot;Y&quot;:{&quot;Pos&quot;:1}},&quot;whChangeMode&quot;:0}"/>
  <p:tag name="KSO_WM_UNIT_DEC_AREA_ID" val="a824fc437a8e43838f008304c1a77458"/>
  <p:tag name="KSO_WM_CHIP_GROUPID" val="5eedbca6fa6683b8872baa7d"/>
  <p:tag name="KSO_WM_CHIP_XID" val="5eedbca6fa6683b8872baa7e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480"/>
  <p:tag name="KSO_WM_TEMPLATE_ASSEMBLE_XID" val="60656f2f4054ed1e2fb80513"/>
  <p:tag name="KSO_WM_TEMPLATE_ASSEMBLE_GROUPID" val="60656f2f4054ed1e2fb80513"/>
  <p:tag name="WM_BEAUTIFY_ZORDER_FLAG_TAG" val="6"/>
</p:tagLst>
</file>

<file path=ppt/tags/tag5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164_1*f*1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2"/>
  <p:tag name="KSO_WM_UNIT_SHOW_EDIT_AREA_INDICATION" val="1"/>
  <p:tag name="KSO_WM_CHIP_GROUPID" val="5e6b05596848fb12bee65ac8"/>
  <p:tag name="KSO_WM_CHIP_XID" val="5e6b05596848fb12bee65aca"/>
  <p:tag name="KSO_WM_UNIT_DEC_AREA_ID" val="7131ab849c6747aaa59acee7b37d416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d3f9e3f5eb9464a92685545fce7870d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2f4054ed1e2fb80513"/>
  <p:tag name="KSO_WM_TEMPLATE_ASSEMBLE_GROUPID" val="60656f2f4054ed1e2fb80513"/>
  <p:tag name="WM_BEAUTIFY_ZORDER_FLAG_TAG" val="7"/>
</p:tagLst>
</file>

<file path=ppt/tags/tag55.xml><?xml version="1.0" encoding="utf-8"?>
<p:tagLst xmlns:p="http://schemas.openxmlformats.org/presentationml/2006/main">
  <p:tag name="KSO_WM_UNIT_VALUE" val="1227*1227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164_1*d*1"/>
  <p:tag name="KSO_WM_TEMPLATE_CATEGORY" val="diagram"/>
  <p:tag name="KSO_WM_TEMPLATE_INDEX" val="2021216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6b3243ce5bf44e82ae087d7aca909e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f018424ed5b4f90a1ea072c6397a6a1"/>
  <p:tag name="KSO_WM_UNIT_PLACING_PICTURE" val="5f018424ed5b4f90a1ea072c6397a6a1"/>
  <p:tag name="KSO_WM_UNIT_SUPPORT_BIG_FONT" val="1"/>
  <p:tag name="KSO_WM_UNIT_SUPPORT_UNIT_TYPE" val="[&quot;d&quot;,&quot;α&quot;,&quot;β&quot;,&quot;θ&quot;]"/>
  <p:tag name="KSO_WM_TEMPLATE_ASSEMBLE_XID" val="60656f2f4054ed1e2fb80513"/>
  <p:tag name="KSO_WM_TEMPLATE_ASSEMBLE_GROUPID" val="60656f2f4054ed1e2fb80513"/>
  <p:tag name="WM_BEAUTIFY_ZORDER_FLAG_TAG" val="8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10:01:33&quot;,&quot;maxSize&quot;:{&quot;size1&quot;:20},&quot;minSize&quot;:{&quot;size1&quot;:11.2},&quot;normalSize&quot;:{&quot;size1&quot;:11.2},&quot;subLayout&quot;:[{&quot;id&quot;:&quot;2023-10-13T10:01:33&quot;,&quot;margin&quot;:{&quot;bottom&quot;:0.025999998673796654,&quot;left&quot;:1.2699999809265137,&quot;right&quot;:1.2699999809265137,&quot;top&quot;:0.4230000376701355},&quot;type&quot;:0},{&quot;id&quot;:&quot;2023-10-13T10:01:3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</p:tagLst>
</file>

<file path=ppt/tags/tag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6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6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2.xml><?xml version="1.0" encoding="utf-8"?>
<p:tagLst xmlns:p="http://schemas.openxmlformats.org/presentationml/2006/main">
  <p:tag name="KSO_WM_UNIT_BLOCK" val="0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561_1*i*1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UNIT_DEC_AREA_ID" val="098c4dd5de28487f84b8f955beb1b41b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51a40de90eed4b8885a2d7a040512b3f&quot;,&quot;X&quot;:{&quot;Pos&quot;:1},&quot;Y&quot;:{&quot;Pos&quot;:1}},&quot;whChangeMode&quot;:1}"/>
  <p:tag name="KSO_WM_CHIP_GROUPID" val="5eda13105860357932c55e1f"/>
  <p:tag name="KSO_WM_CHIP_XID" val="5ed1cf097ab0972fba70b1e8"/>
  <p:tag name="KSO_WM_TEMPLATE_ASSEMBLE_XID" val="60656f514054ed1e2fb807b8"/>
  <p:tag name="KSO_WM_TEMPLATE_ASSEMBLE_GROUPID" val="60656f514054ed1e2fb807b8"/>
  <p:tag name="WM_BEAUTIFY_ZORDER_FLAG_TAG" val="3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561_1*i*2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UNIT_SM_LIMIT_TYPE" val="2"/>
  <p:tag name="KSO_WM_CHIP_GROUPID" val="5eda13105860357932c55e1f"/>
  <p:tag name="KSO_WM_CHIP_XID" val="5ed1cf097ab0972fba70b1e8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40"/>
  <p:tag name="KSO_WM_TEMPLATE_ASSEMBLE_XID" val="60656f514054ed1e2fb807b8"/>
  <p:tag name="KSO_WM_TEMPLATE_ASSEMBLE_GROUPID" val="60656f514054ed1e2fb807b8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561_1*i*3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UNIT_SM_LIMIT_TYPE" val="2"/>
  <p:tag name="KSO_WM_CHIP_GROUPID" val="5eda13105860357932c55e1f"/>
  <p:tag name="KSO_WM_CHIP_XID" val="5ed1cf097ab0972fba70b1e8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55"/>
  <p:tag name="KSO_WM_TEMPLATE_ASSEMBLE_XID" val="60656f514054ed1e2fb807b8"/>
  <p:tag name="KSO_WM_TEMPLATE_ASSEMBLE_GROUPID" val="60656f514054ed1e2fb807b8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561_1*i*4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UNIT_SM_LIMIT_TYPE" val="2"/>
  <p:tag name="KSO_WM_CHIP_GROUPID" val="5eda13105860357932c55e1f"/>
  <p:tag name="KSO_WM_CHIP_XID" val="5ed1cf097ab0972fba70b1e8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55"/>
  <p:tag name="KSO_WM_TEMPLATE_ASSEMBLE_XID" val="60656f514054ed1e2fb807b8"/>
  <p:tag name="KSO_WM_TEMPLATE_ASSEMBLE_GROUPID" val="60656f514054ed1e2fb807b8"/>
</p:tagLst>
</file>

<file path=ppt/tags/tag6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561_1*f*1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b9c175a8ddcd477e804335d4fb903c4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c8db3030bba46c0af0a67d84090b5d9"/>
  <p:tag name="KSO_WM_UNIT_TEXT_FILL_FORE_SCHEMECOLOR_INDEX_BRIGHTNESS" val="0.25"/>
  <p:tag name="KSO_WM_UNIT_TEXT_FILL_FORE_SCHEMECOLOR_INDEX" val="13"/>
  <p:tag name="KSO_WM_UNIT_TEXT_FILL_TYPE" val="1"/>
  <p:tag name="KSO_WM_TEMPLATE_ASSEMBLE_XID" val="60656f514054ed1e2fb807b8"/>
  <p:tag name="KSO_WM_TEMPLATE_ASSEMBLE_GROUPID" val="60656f514054ed1e2fb807b8"/>
  <p:tag name="WM_BEAUTIFY_ZORDER_FLAG_TAG" val="4"/>
</p:tagLst>
</file>

<file path=ppt/tags/tag67.xml><?xml version="1.0" encoding="utf-8"?>
<p:tagLst xmlns:p="http://schemas.openxmlformats.org/presentationml/2006/main">
  <p:tag name="KSO_WM_UNIT_VALUE" val="1184*11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561_1*d*1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1a40de90eed4b8885a2d7a040512b3f"/>
  <p:tag name="KSO_WM_UNIT_DECORATE_INFO" val="{&quot;ReferentInfo&quot;:{&quot;Id&quot;:&quot;slide&quot;,&quot;X&quot;:{&quot;Pos&quot;:1},&quot;Y&quot;:{&quot;Pos&quot;:1}},&quot;DecorateInfoX&quot;:{&quot;Pos&quot;:0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e46be13ccd943f1847fbee7e11e472e"/>
  <p:tag name="KSO_WM_UNIT_PLACING_PICTURE" val="1e46be13ccd943f1847fbee7e11e472e"/>
  <p:tag name="KSO_WM_TEMPLATE_ASSEMBLE_XID" val="60656f514054ed1e2fb807b8"/>
  <p:tag name="KSO_WM_TEMPLATE_ASSEMBLE_GROUPID" val="60656f514054ed1e2fb807b8"/>
  <p:tag name="WM_BEAUTIFY_ZORDER_FLAG_TAG" val="5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10:01:33&quot;,&quot;maxSize&quot;:{&quot;size1&quot;:20},&quot;minSize&quot;:{&quot;size1&quot;:11.2},&quot;normalSize&quot;:{&quot;size1&quot;:11.2},&quot;subLayout&quot;:[{&quot;id&quot;:&quot;2023-10-13T10:01:33&quot;,&quot;margin&quot;:{&quot;bottom&quot;:0.025999998673796654,&quot;left&quot;:1.2699999809265137,&quot;right&quot;:1.2699999809265137,&quot;top&quot;:0.4230000376701355},&quot;type&quot;:0},{&quot;id&quot;:&quot;2023-10-13T10:01:3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</p:tagLst>
</file>

<file path=ppt/tags/tag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1.0"/>
  <p:tag name="KSO_WM_UNIT_ISCONTENTSTITLE" val="0"/>
  <p:tag name="KSO_WM_UNIT_ISNUMDGMTITLE" val="0"/>
  <p:tag name="KSO_WM_UNIT_PRESET_TEXT" val="添加章节标题"/>
  <p:tag name="KSO_WM_UNIT_NOCLEAR" val="0"/>
  <p:tag name="KSO_WM_UNIT_VALUE" val="14"/>
  <p:tag name="KSO_WM_UNIT_CONTENT_GROUP_TYPE" val="contentchip"/>
  <p:tag name="KSO_WM_UNIT_TYPE" val="a"/>
  <p:tag name="KSO_WM_UNIT_INDEX" val="1"/>
</p:tagLst>
</file>

<file path=ppt/tags/tag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7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74.xml><?xml version="1.0" encoding="utf-8"?>
<p:tagLst xmlns:p="http://schemas.openxmlformats.org/presentationml/2006/main">
  <p:tag name="KSO_WM_UNIT_BLOCK" val="0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e5d4a7e8649840e59edc9da1412c095c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730_1*i*1"/>
  <p:tag name="KSO_WM_TEMPLATE_CATEGORY" val="diagram"/>
  <p:tag name="KSO_WM_TEMPLATE_INDEX" val="20208730"/>
  <p:tag name="KSO_WM_UNIT_LAYERLEVEL" val="1"/>
  <p:tag name="KSO_WM_TAG_VERSION" val="1.0"/>
  <p:tag name="KSO_WM_BEAUTIFY_FLAG" val="#wm#"/>
  <p:tag name="KSO_WM_CHIP_GROUPID" val="5ef165425bb2a422ac9a2a19"/>
  <p:tag name="KSO_WM_CHIP_XID" val="5ef165425bb2a422ac9a2a1a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88"/>
  <p:tag name="KSO_WM_TEMPLATE_ASSEMBLE_XID" val="6130c4e0c26b0a66a1c57d09"/>
  <p:tag name="KSO_WM_TEMPLATE_ASSEMBLE_GROUPID" val="6130c4e0c26b0a66a1c57d09"/>
  <p:tag name="WM_BEAUTIFY_ZORDER_FLAG_TAG" val="3"/>
</p:tagLst>
</file>

<file path=ppt/tags/tag75.xml><?xml version="1.0" encoding="utf-8"?>
<p:tagLst xmlns:p="http://schemas.openxmlformats.org/presentationml/2006/main">
  <p:tag name="KSO_WM_UNIT_VALUE" val="1650*1015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8730_1*d*1"/>
  <p:tag name="KSO_WM_TEMPLATE_CATEGORY" val="diagram"/>
  <p:tag name="KSO_WM_TEMPLATE_INDEX" val="2020873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c44b959ecda4c83bc50636f4a92e8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e187bc8e8f4683904bf460b07189d2"/>
  <p:tag name="KSO_WM_UNIT_PLACING_PICTURE" val="ffe187bc8e8f4683904bf460b07189d2"/>
  <p:tag name="KSO_WM_TEMPLATE_ASSEMBLE_XID" val="6130c4e0c26b0a66a1c57d09"/>
  <p:tag name="KSO_WM_TEMPLATE_ASSEMBLE_GROUPID" val="6130c4e0c26b0a66a1c57d09"/>
  <p:tag name="WM_BEAUTIFY_ZORDER_FLAG_TAG" val="4"/>
</p:tagLst>
</file>

<file path=ppt/tags/tag76.xml><?xml version="1.0" encoding="utf-8"?>
<p:tagLst xmlns:p="http://schemas.openxmlformats.org/presentationml/2006/main">
  <p:tag name="KSO_WM_UNIT_BLOCK" val="0"/>
  <p:tag name="KSO_WM_UNIT_SM_LIMIT_TYPE" val="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EC_AREA_ID" val="3e8fe6ed19184391b743ea4b49b2490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8730_1*i*2"/>
  <p:tag name="KSO_WM_TEMPLATE_CATEGORY" val="diagram"/>
  <p:tag name="KSO_WM_TEMPLATE_INDEX" val="20208730"/>
  <p:tag name="KSO_WM_UNIT_LAYERLEVEL" val="1"/>
  <p:tag name="KSO_WM_TAG_VERSION" val="1.0"/>
  <p:tag name="KSO_WM_BEAUTIFY_FLAG" val="#wm#"/>
  <p:tag name="KSO_WM_CHIP_GROUPID" val="5ef165425bb2a422ac9a2a19"/>
  <p:tag name="KSO_WM_CHIP_XID" val="5ef165425bb2a422ac9a2a1a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58"/>
  <p:tag name="KSO_WM_TEMPLATE_ASSEMBLE_XID" val="6130c4e0c26b0a66a1c57d09"/>
  <p:tag name="KSO_WM_TEMPLATE_ASSEMBLE_GROUPID" val="6130c4e0c26b0a66a1c57d09"/>
  <p:tag name="WM_BEAUTIFY_ZORDER_FLAG_TAG" val="5"/>
</p:tagLst>
</file>

<file path=ppt/tags/tag7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730_1*f*1"/>
  <p:tag name="KSO_WM_TEMPLATE_CATEGORY" val="diagram"/>
  <p:tag name="KSO_WM_TEMPLATE_INDEX" val="2020873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76"/>
  <p:tag name="KSO_WM_UNIT_SHOW_EDIT_AREA_INDICATION" val="1"/>
  <p:tag name="KSO_WM_CHIP_GROUPID" val="5e6b05596848fb12bee65ac8"/>
  <p:tag name="KSO_WM_CHIP_XID" val="5e6b05596848fb12bee65aca"/>
  <p:tag name="KSO_WM_UNIT_DEC_AREA_ID" val="8cd799e49caa4a91b4e8569148f5add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abb83f26e88474ab33b40b2008c7659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130c4e0c26b0a66a1c57d09"/>
  <p:tag name="KSO_WM_TEMPLATE_ASSEMBLE_GROUPID" val="6130c4e0c26b0a66a1c57d09"/>
  <p:tag name="WM_BEAUTIFY_ZORDER_FLAG_TAG" val="6"/>
</p:tagLst>
</file>

<file path=ppt/tags/tag78.xml><?xml version="1.0" encoding="utf-8"?>
<p:tagLst xmlns:p="http://schemas.openxmlformats.org/presentationml/2006/main">
  <p:tag name="KSO_WM_UNIT_BLOCK" val="0"/>
  <p:tag name="KSO_WM_UNIT_SM_LIMIT_TYPE" val="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EC_AREA_ID" val="c3ffa0f96dbf4783adc73d0c057bc31c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8730_1*i*3"/>
  <p:tag name="KSO_WM_TEMPLATE_CATEGORY" val="diagram"/>
  <p:tag name="KSO_WM_TEMPLATE_INDEX" val="20208730"/>
  <p:tag name="KSO_WM_UNIT_LAYERLEVEL" val="1"/>
  <p:tag name="KSO_WM_TAG_VERSION" val="1.0"/>
  <p:tag name="KSO_WM_BEAUTIFY_FLAG" val="#wm#"/>
  <p:tag name="KSO_WM_CHIP_GROUPID" val="5ef165425bb2a422ac9a2a19"/>
  <p:tag name="KSO_WM_CHIP_XID" val="5ef165425bb2a422ac9a2a1a"/>
  <p:tag name="KSO_WM_UNIT_TEXT_FILL_FORE_SCHEMECOLOR_INDEX_BRIGHTNESS" val="-0.05"/>
  <p:tag name="KSO_WM_UNIT_TEXT_FILL_FORE_SCHEMECOLOR_INDEX" val="14"/>
  <p:tag name="KSO_WM_UNIT_TEXT_FILL_TYPE" val="1"/>
  <p:tag name="KSO_WM_UNIT_VALUE" val="1"/>
  <p:tag name="KSO_WM_TEMPLATE_ASSEMBLE_XID" val="6130c4e0c26b0a66a1c57d09"/>
  <p:tag name="KSO_WM_TEMPLATE_ASSEMBLE_GROUPID" val="6130c4e0c26b0a66a1c57d09"/>
  <p:tag name="WM_BEAUTIFY_ZORDER_FLAG_TAG" val="7"/>
</p:tagLst>
</file>

<file path=ppt/tags/tag79.xml><?xml version="1.0" encoding="utf-8"?>
<p:tagLst xmlns:p="http://schemas.openxmlformats.org/presentationml/2006/main">
  <p:tag name="KSO_WM_UNIT_BLOCK" val="0"/>
  <p:tag name="KSO_WM_UNIT_SM_LIMIT_TYPE" val="2"/>
  <p:tag name="KSO_WM_UNIT_DEC_AREA_ID" val="0c99556ae42343bcaa3de160fa14fc0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8730_1*i*4"/>
  <p:tag name="KSO_WM_TEMPLATE_CATEGORY" val="diagram"/>
  <p:tag name="KSO_WM_TEMPLATE_INDEX" val="20208730"/>
  <p:tag name="KSO_WM_UNIT_LAYERLEVEL" val="1"/>
  <p:tag name="KSO_WM_TAG_VERSION" val="1.0"/>
  <p:tag name="KSO_WM_BEAUTIFY_FLAG" val="#wm#"/>
  <p:tag name="KSO_WM_CHIP_GROUPID" val="5ef165425bb2a422ac9a2a19"/>
  <p:tag name="KSO_WM_CHIP_XID" val="5ef165425bb2a422ac9a2a1a"/>
  <p:tag name="KSO_WM_TEMPLATE_ASSEMBLE_XID" val="6130c4e0c26b0a66a1c57d09"/>
  <p:tag name="KSO_WM_TEMPLATE_ASSEMBLE_GROUPID" val="6130c4e0c26b0a66a1c57d09"/>
  <p:tag name="WM_BEAUTIFY_ZORDER_FLAG_TAG" val="8"/>
</p:tagLst>
</file>

<file path=ppt/tags/tag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1"/>
  <p:tag name="KSO_WM_UNIT_DIAGRAM_ISNUMVISUAL" val="0"/>
  <p:tag name="KSO_WM_UNIT_DIAGRAM_ISREFERUNIT" val="0"/>
  <p:tag name="KSO_WM_UNIT_ID" val="_3*e*1"/>
  <p:tag name="KSO_WM_UNIT_LAYERLEVEL" val="1"/>
  <p:tag name="KSO_WM_TAG_VERSION" val="1.0"/>
  <p:tag name="KSO_WM_UNIT_PRESET_TEXT" val="01"/>
  <p:tag name="KSO_WM_UNIT_NOCLEAR" val="0"/>
  <p:tag name="KSO_WM_UNIT_VALUE" val="4"/>
  <p:tag name="KSO_WM_UNIT_CONTENT_GROUP_TYPE" val="contentchip"/>
  <p:tag name="KSO_WM_UNIT_TYPE" val="e"/>
  <p:tag name="KSO_WM_UNIT_INDEX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8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10:01:33&quot;,&quot;maxSize&quot;:{&quot;size1&quot;:20},&quot;minSize&quot;:{&quot;size1&quot;:11.2},&quot;normalSize&quot;:{&quot;size1&quot;:11.2},&quot;subLayout&quot;:[{&quot;id&quot;:&quot;2023-10-13T10:01:33&quot;,&quot;margin&quot;:{&quot;bottom&quot;:0.025999998673796654,&quot;left&quot;:1.2699999809265137,&quot;right&quot;:1.2699999809265137,&quot;top&quot;:0.4230000376701355},&quot;type&quot;:0},{&quot;id&quot;:&quot;2023-10-13T10:01:3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</p:tagLst>
</file>

<file path=ppt/tags/tag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8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8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8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10:01:33&quot;,&quot;maxSize&quot;:{&quot;size1&quot;:20},&quot;minSize&quot;:{&quot;size1&quot;:11.2},&quot;normalSize&quot;:{&quot;size1&quot;:11.2},&quot;subLayout&quot;:[{&quot;id&quot;:&quot;2023-10-13T10:01:33&quot;,&quot;margin&quot;:{&quot;bottom&quot;:0.025999998673796654,&quot;left&quot;:1.2699999809265137,&quot;right&quot;:1.2699999809265137,&quot;top&quot;:0.4230000376701355},&quot;type&quot;:0},{&quot;id&quot;:&quot;2023-10-13T10:01:3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</p:tagLst>
</file>

<file path=ppt/tags/tag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7"/>
  <p:tag name="KSO_WM_UNIT_LAYERLEVEL" val="1"/>
  <p:tag name="KSO_WM_TAG_VERSION" val="1.0"/>
  <p:tag name="KSO_WM_UNIT_TYPE" val="i"/>
  <p:tag name="KSO_WM_UNIT_INDEX" val="7"/>
</p:tagLst>
</file>

<file path=ppt/tags/tag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9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890_1*i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6fd5bc5f48ee4de29c3c6c2407a84390"/>
  <p:tag name="KSO_WM_CHIP_GROUPID" val="5ef16ca95bb2a422ac9a2b25"/>
  <p:tag name="KSO_WM_CHIP_XID" val="5ef16ca95bb2a422ac9a2b26"/>
  <p:tag name="KSO_WM_UNIT_FILL_FORE_SCHEMECOLOR_INDEX_BRIGHTNESS" val="0"/>
  <p:tag name="KSO_WM_UNIT_FILL_FORE_SCHEMECOLOR_INDEX" val="16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1265"/>
  <p:tag name="KSO_WM_TEMPLATE_ASSEMBLE_XID" val="60656f0f4054ed1e2fb802b8"/>
  <p:tag name="KSO_WM_TEMPLATE_ASSEMBLE_GROUPID" val="60656f0f4054ed1e2fb802b8"/>
  <p:tag name="WM_BEAUTIFY_ZORDER_FLAG_TAG" val="3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890_1*i*2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PLACING_PICTURE_MD4" val="7A5771E8F0C5F33BEFFFA9F7C1FFE1CB"/>
  <p:tag name="KSO_WM_UNIT_BLOCK" val="0"/>
  <p:tag name="KSO_WM_UNIT_SM_LIMIT_TYPE" val="2"/>
  <p:tag name="KSO_WM_UNIT_DEC_AREA_ID" val="2b0f70a30e6647e185dbffae2058be74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ef16ca95bb2a422ac9a2b25"/>
  <p:tag name="KSO_WM_CHIP_XID" val="5ef16ca95bb2a422ac9a2b26"/>
  <p:tag name="KSO_WM_TEMPLATE_ASSEMBLE_XID" val="60656f0f4054ed1e2fb802b8"/>
  <p:tag name="KSO_WM_TEMPLATE_ASSEMBLE_GROUPID" val="60656f0f4054ed1e2fb802b8"/>
  <p:tag name="WM_BEAUTIFY_ZORDER_FLAG_TAG" val="4"/>
</p:tagLst>
</file>

<file path=ppt/tags/tag95.xml><?xml version="1.0" encoding="utf-8"?>
<p:tagLst xmlns:p="http://schemas.openxmlformats.org/presentationml/2006/main">
  <p:tag name="KSO_WM_UNIT_VALUE" val="1396*1396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890_1*d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44da094984f447bb9a61a98f0165c8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75f9b0faa384473bb733bca154027e38"/>
  <p:tag name="KSO_WM_UNIT_PLACING_PICTURE" val="75f9b0faa384473bb733bca154027e38"/>
  <p:tag name="KSO_WM_TEMPLATE_ASSEMBLE_XID" val="60656f0f4054ed1e2fb802b8"/>
  <p:tag name="KSO_WM_TEMPLATE_ASSEMBLE_GROUPID" val="60656f0f4054ed1e2fb802b8"/>
  <p:tag name="WM_BEAUTIFY_ZORDER_FLAG_TAG" val="5"/>
</p:tagLst>
</file>

<file path=ppt/tags/tag9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890_1*f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0"/>
  <p:tag name="KSO_WM_UNIT_SHOW_EDIT_AREA_INDICATION" val="1"/>
  <p:tag name="KSO_WM_CHIP_GROUPID" val="5e6b05596848fb12bee65ac8"/>
  <p:tag name="KSO_WM_CHIP_XID" val="5e6b05596848fb12bee65aca"/>
  <p:tag name="KSO_WM_UNIT_DEC_AREA_ID" val="c8a71681b09f466b86a846f1dd44772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f6756d09b80488ba66550c07358432c"/>
  <p:tag name="KSO_WM_UNIT_TEXT_FILL_FORE_SCHEMECOLOR_INDEX_BRIGHTNESS" val="0.25"/>
  <p:tag name="KSO_WM_UNIT_TEXT_FILL_FORE_SCHEMECOLOR_INDEX" val="13"/>
  <p:tag name="KSO_WM_UNIT_TEXT_FILL_TYPE" val="1"/>
  <p:tag name="KSO_WM_TEMPLATE_ASSEMBLE_XID" val="60656f0f4054ed1e2fb802b8"/>
  <p:tag name="KSO_WM_TEMPLATE_ASSEMBLE_GROUPID" val="60656f0f4054ed1e2fb802b8"/>
  <p:tag name="WM_BEAUTIFY_ZORDER_FLAG_TAG" val="6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a*1"/>
  <p:tag name="KSO_WM_TEMPLATE_CATEGORY" val="diagram"/>
  <p:tag name="KSO_WM_TEMPLATE_INDEX" val="20220058"/>
  <p:tag name="KSO_WM_UNIT_LAYERLEVEL" val="1"/>
  <p:tag name="KSO_WM_TAG_VERSION" val="1.0"/>
  <p:tag name="KSO_WM_BEAUTIFY_FLAG" val=""/>
  <p:tag name="KSO_WM_UNIT_ISCONTENTSTITLE" val="0"/>
  <p:tag name="KSO_WM_UNIT_ISNUMDGMTITLE" val="0"/>
  <p:tag name="KSO_WM_UNIT_PRESET_TEXT" val="线型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22f7d0e2fc6540148a36099908562f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9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10:01:33&quot;,&quot;maxSize&quot;:{&quot;size1&quot;:20},&quot;minSize&quot;:{&quot;size1&quot;:11.2},&quot;normalSize&quot;:{&quot;size1&quot;:11.2},&quot;subLayout&quot;:[{&quot;id&quot;:&quot;2023-10-13T10:01:33&quot;,&quot;margin&quot;:{&quot;bottom&quot;:0.025999998673796654,&quot;left&quot;:1.2699999809265137,&quot;right&quot;:1.2699999809265137,&quot;top&quot;:0.4230000376701355},&quot;type&quot;:0},{&quot;id&quot;:&quot;2023-10-13T10:01:3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</p:tagLst>
</file>

<file path=ppt/tags/tag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heme/theme1.xml><?xml version="1.0" encoding="utf-8"?>
<a:theme xmlns:a="http://schemas.openxmlformats.org/drawingml/2006/main" name="Office 主题">
  <a:themeElements>
    <a:clrScheme name="自定义 22">
      <a:dk1>
        <a:srgbClr val="1F1F1F"/>
      </a:dk1>
      <a:lt1>
        <a:srgbClr val="FFFFFF"/>
      </a:lt1>
      <a:dk2>
        <a:srgbClr val="7F7F7F"/>
      </a:dk2>
      <a:lt2>
        <a:srgbClr val="D8D8D8"/>
      </a:lt2>
      <a:accent1>
        <a:srgbClr val="AD1818"/>
      </a:accent1>
      <a:accent2>
        <a:srgbClr val="6C6C6C"/>
      </a:accent2>
      <a:accent3>
        <a:srgbClr val="589AD6"/>
      </a:accent3>
      <a:accent4>
        <a:srgbClr val="EA6E22"/>
      </a:accent4>
      <a:accent5>
        <a:srgbClr val="7F7F7F"/>
      </a:accent5>
      <a:accent6>
        <a:srgbClr val="B75011"/>
      </a:accent6>
      <a:hlink>
        <a:srgbClr val="AD1818"/>
      </a:hlink>
      <a:folHlink>
        <a:srgbClr val="7F6000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3402</Words>
  <Application>WPS 演示</Application>
  <PresentationFormat>自定义</PresentationFormat>
  <Paragraphs>264</Paragraphs>
  <Slides>30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Arial Unicode MS</vt:lpstr>
      <vt:lpstr>仿宋</vt:lpstr>
      <vt:lpstr>Wingdings</vt:lpstr>
      <vt:lpstr>字魂35号-经典雅黑</vt:lpstr>
      <vt:lpstr>黑体</vt:lpstr>
      <vt:lpstr>楷体</vt:lpstr>
      <vt:lpstr>Times New Roman</vt:lpstr>
      <vt:lpstr>Calibri</vt:lpstr>
      <vt:lpstr>Segoe UI</vt:lpstr>
      <vt:lpstr>隶书</vt:lpstr>
      <vt:lpstr>Arial Unicode MS</vt:lpstr>
      <vt:lpstr>华文黑体</vt:lpstr>
      <vt:lpstr>汉仪尚巍手书W</vt:lpstr>
      <vt:lpstr>Calibri Light</vt:lpstr>
      <vt:lpstr>方正舒体</vt:lpstr>
      <vt:lpstr>等线</vt:lpstr>
      <vt:lpstr>微软雅黑 Light</vt:lpstr>
      <vt:lpstr>新宋体</vt:lpstr>
      <vt:lpstr>楷体_GB2312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86138</cp:lastModifiedBy>
  <cp:revision>22</cp:revision>
  <dcterms:created xsi:type="dcterms:W3CDTF">2014-10-29T09:18:00Z</dcterms:created>
  <dcterms:modified xsi:type="dcterms:W3CDTF">2023-10-27T14:33:17Z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00B6C3F5F5E84733A427CEFD67199289_12</vt:lpwstr>
  </property>
  <property fmtid="{D5CDD505-2E9C-101B-9397-08002B2CF9AE}" pid="3" name="KSOProductBuildVer">
    <vt:lpwstr>2052-11.1.0.14309</vt:lpwstr>
  </property>
</Properties>
</file>